
<file path=[Content_Types].xml><?xml version="1.0" encoding="utf-8"?>
<Types xmlns="http://schemas.openxmlformats.org/package/2006/content-types">
  <Default Extension="jpeg" ContentType="image/jpeg"/>
  <Default Extension="JPG" ContentType="image/.jpg"/>
  <Default Extension="png" ContentType="image/pn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comments/comment1.xml" ContentType="application/vnd.openxmlformats-officedocument.presentationml.comments+xml"/>
  <Override PartName="/ppt/media/image34.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56" r:id="rId3"/>
    <p:sldId id="257" r:id="rId5"/>
    <p:sldId id="1489" r:id="rId6"/>
    <p:sldId id="1549" r:id="rId7"/>
    <p:sldId id="1490" r:id="rId8"/>
    <p:sldId id="1569" r:id="rId9"/>
    <p:sldId id="1589" r:id="rId10"/>
    <p:sldId id="1493" r:id="rId11"/>
    <p:sldId id="1547" r:id="rId12"/>
    <p:sldId id="1590" r:id="rId13"/>
    <p:sldId id="1548" r:id="rId14"/>
    <p:sldId id="1491" r:id="rId15"/>
    <p:sldId id="392" r:id="rId16"/>
    <p:sldId id="1528" r:id="rId17"/>
    <p:sldId id="1539" r:id="rId18"/>
    <p:sldId id="1529" r:id="rId19"/>
    <p:sldId id="1540" r:id="rId20"/>
    <p:sldId id="1605" r:id="rId21"/>
    <p:sldId id="1495" r:id="rId22"/>
    <p:sldId id="1570" r:id="rId23"/>
    <p:sldId id="1571" r:id="rId24"/>
    <p:sldId id="1537" r:id="rId25"/>
    <p:sldId id="1538" r:id="rId26"/>
  </p:sldIdLst>
  <p:sldSz cx="12192000" cy="6858000"/>
  <p:notesSz cx="6858000" cy="9144000"/>
  <p:custDataLst>
    <p:tags r:id="rId31"/>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28" userDrawn="1">
          <p15:clr>
            <a:srgbClr val="A4A3A4"/>
          </p15:clr>
        </p15:guide>
        <p15:guide id="2" pos="3807"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dministrator" initials="A" lastIdx="1" clrIdx="0"/>
  <p:cmAuthor id="2" name="zxy" initials="z" lastIdx="3" clrIdx="1"/>
  <p:cmAuthor id="3" name="YuJK" initials="Y" lastIdx="1" clrIdx="2"/>
  <p:cmAuthor id="4" name="20301" initials="2" lastIdx="1" clrIdx="3"/>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C000"/>
    <a:srgbClr val="FCFCFC"/>
    <a:srgbClr val="2C9B68"/>
    <a:srgbClr val="1D673A"/>
    <a:srgbClr val="99CB38"/>
    <a:srgbClr val="E7D124"/>
    <a:srgbClr val="69B766"/>
    <a:srgbClr val="227F4B"/>
    <a:srgbClr val="B2C767"/>
    <a:srgbClr val="E2DF6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216" autoAdjust="0"/>
    <p:restoredTop sz="84799" autoAdjust="0"/>
  </p:normalViewPr>
  <p:slideViewPr>
    <p:cSldViewPr snapToGrid="0" showGuides="1">
      <p:cViewPr>
        <p:scale>
          <a:sx n="100" d="100"/>
          <a:sy n="100" d="100"/>
        </p:scale>
        <p:origin x="768" y="226"/>
      </p:cViewPr>
      <p:guideLst>
        <p:guide orient="horz" pos="2228"/>
        <p:guide pos="3807"/>
      </p:guideLst>
    </p:cSldViewPr>
  </p:slideViewPr>
  <p:notesTextViewPr>
    <p:cViewPr>
      <p:scale>
        <a:sx n="1" d="1"/>
        <a:sy n="1" d="1"/>
      </p:scale>
      <p:origin x="0" y="0"/>
    </p:cViewPr>
  </p:notesTextViewPr>
  <p:sorterViewPr>
    <p:cViewPr>
      <p:scale>
        <a:sx n="50" d="100"/>
        <a:sy n="50"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1" Type="http://schemas.openxmlformats.org/officeDocument/2006/relationships/tags" Target="tags/tag24.xml"/><Relationship Id="rId30" Type="http://schemas.openxmlformats.org/officeDocument/2006/relationships/commentAuthors" Target="commentAuthors.xml"/><Relationship Id="rId3" Type="http://schemas.openxmlformats.org/officeDocument/2006/relationships/slide" Target="slides/slide1.xml"/><Relationship Id="rId29" Type="http://schemas.openxmlformats.org/officeDocument/2006/relationships/tableStyles" Target="tableStyles.xml"/><Relationship Id="rId28" Type="http://schemas.openxmlformats.org/officeDocument/2006/relationships/viewProps" Target="viewProps.xml"/><Relationship Id="rId27" Type="http://schemas.openxmlformats.org/officeDocument/2006/relationships/presProps" Target="presProps.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comments/comment1.xml><?xml version="1.0" encoding="utf-8"?>
<p:cmLst xmlns:a="http://schemas.openxmlformats.org/drawingml/2006/main" xmlns:r="http://schemas.openxmlformats.org/officeDocument/2006/relationships" xmlns:p="http://schemas.openxmlformats.org/presentationml/2006/main">
  <p:cm authorId="4" dt="2023-07-07T00:47:32.119" idx="1">
    <p:pos x="10" y="10"/>
    <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Century Gothic" panose="020B0502020202020204" pitchFamily="34"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Century Gothic" panose="020B0502020202020204" pitchFamily="34" charset="0"/>
              </a:defRPr>
            </a:lvl1pPr>
          </a:lstStyle>
          <a:p>
            <a:fld id="{50AE5194-513B-4983-90CB-D0E7C9DB39DB}" type="datetimeFigureOut">
              <a:rPr lang="en-US" smtClean="0"/>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Century Gothic" panose="020B0502020202020204" pitchFamily="34"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Century Gothic" panose="020B0502020202020204" pitchFamily="34" charset="0"/>
              </a:defRPr>
            </a:lvl1pPr>
          </a:lstStyle>
          <a:p>
            <a:fld id="{44786914-884E-48D1-8E3E-006F7619FE00}" type="slidenum">
              <a:rPr lang="en-US" smtClean="0"/>
            </a:fld>
            <a:endParaRPr lang="en-US" dirty="0"/>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Century Gothic" panose="020B0502020202020204" pitchFamily="34" charset="0"/>
        <a:ea typeface="+mn-ea"/>
        <a:cs typeface="+mn-cs"/>
      </a:defRPr>
    </a:lvl1pPr>
    <a:lvl2pPr marL="457200" algn="l" defTabSz="914400" rtl="0" eaLnBrk="1" latinLnBrk="0" hangingPunct="1">
      <a:defRPr sz="1200" kern="1200">
        <a:solidFill>
          <a:schemeClr val="tx1"/>
        </a:solidFill>
        <a:latin typeface="Century Gothic" panose="020B0502020202020204" pitchFamily="34" charset="0"/>
        <a:ea typeface="+mn-ea"/>
        <a:cs typeface="+mn-cs"/>
      </a:defRPr>
    </a:lvl2pPr>
    <a:lvl3pPr marL="914400" algn="l" defTabSz="914400" rtl="0" eaLnBrk="1" latinLnBrk="0" hangingPunct="1">
      <a:defRPr sz="1200" kern="1200">
        <a:solidFill>
          <a:schemeClr val="tx1"/>
        </a:solidFill>
        <a:latin typeface="Century Gothic" panose="020B0502020202020204" pitchFamily="34" charset="0"/>
        <a:ea typeface="+mn-ea"/>
        <a:cs typeface="+mn-cs"/>
      </a:defRPr>
    </a:lvl3pPr>
    <a:lvl4pPr marL="1371600" algn="l" defTabSz="914400" rtl="0" eaLnBrk="1" latinLnBrk="0" hangingPunct="1">
      <a:defRPr sz="1200" kern="1200">
        <a:solidFill>
          <a:schemeClr val="tx1"/>
        </a:solidFill>
        <a:latin typeface="Century Gothic" panose="020B0502020202020204" pitchFamily="34" charset="0"/>
        <a:ea typeface="+mn-ea"/>
        <a:cs typeface="+mn-cs"/>
      </a:defRPr>
    </a:lvl4pPr>
    <a:lvl5pPr marL="1828800" algn="l" defTabSz="914400" rtl="0" eaLnBrk="1" latinLnBrk="0" hangingPunct="1">
      <a:defRPr sz="1200" kern="1200">
        <a:solidFill>
          <a:schemeClr val="tx1"/>
        </a:solidFill>
        <a:latin typeface="Century Gothic" panose="020B0502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尊敬的评委老师、同学们，大家好，我是来自盲探弄团队的徐晨</a:t>
            </a:r>
            <a:endParaRPr lang="zh-CN" altLang="en-US" dirty="0"/>
          </a:p>
          <a:p>
            <a:r>
              <a:rPr lang="zh-CN" altLang="en-US" dirty="0"/>
              <a:t>今天我们团队汇报的项目是“碳”索新农——基于卫星遥感图像的农业碳汇测量系统。</a:t>
            </a:r>
            <a:endParaRPr lang="zh-CN" alt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同时，国产遥感卫星技术日益强大，本项目可据此获得更加准确的二氧化碳监测数据。</a:t>
            </a:r>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sym typeface="+mn-ea"/>
              </a:rPr>
              <a:t>我们的项目只为农业碳汇测量，使用先进的遥感技术，这是本项目能进入市场的优势。</a:t>
            </a:r>
            <a:endParaRPr lang="zh-CN" altLang="en-US"/>
          </a:p>
          <a:p>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同时，国产遥感卫星技术日益强大，本项目可据此获得更加准确的二氧化碳监测数据。</a:t>
            </a:r>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本项目的技术优势在于使用光学遥感数据、微波雷达数据、激光雷达数据等多源遥感数据等结合，不受环境因素的实现大范围，高效率，精确度高的碳汇测量</a:t>
            </a:r>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下面，是本项目的商业模式和推广模式</a:t>
            </a:r>
            <a:endParaRPr lang="zh-CN" altLang="en-US"/>
          </a:p>
          <a:p>
            <a:r>
              <a:rPr lang="zh-CN" altLang="en-US"/>
              <a:t>本团队通过模型对数据进行预估，</a:t>
            </a:r>
            <a:endParaRPr lang="zh-CN" altLang="en-US"/>
          </a:p>
          <a:p>
            <a:r>
              <a:rPr lang="zh-CN" altLang="en-US"/>
              <a:t>通过与政府合作，并与农民、农场主达成共识，实现农业增收</a:t>
            </a:r>
            <a:endParaRPr lang="zh-CN" altLang="en-US"/>
          </a:p>
          <a:p>
            <a:r>
              <a:rPr lang="zh-CN" altLang="en-US"/>
              <a:t>相关企业可以通过网站访问到可视化分析数据，并根据企业要求，购买碳排放指标</a:t>
            </a:r>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sym typeface="+mn-ea"/>
              </a:rPr>
              <a:t>本项目的盈利方式分为三种：向客户出售可视化碳汇数据，会员订阅制，以及相关定制化服务</a:t>
            </a:r>
            <a:endParaRPr lang="zh-CN" altLang="en-US" dirty="0"/>
          </a:p>
          <a:p>
            <a:endParaRPr lang="zh-CN" altLang="en-US" dirty="0"/>
          </a:p>
          <a:p>
            <a:r>
              <a:rPr lang="zh-CN" altLang="en-US" dirty="0"/>
              <a:t>提供定制化服务：根据需求，需要不同作物碳汇数据，计算出购买方想要购买的碳汇量的土地面积，不同植被情况等，让购买者自己选择</a:t>
            </a:r>
            <a:br>
              <a:rPr lang="zh-CN" altLang="en-US" dirty="0"/>
            </a:br>
            <a:br>
              <a:rPr lang="zh-CN" altLang="en-US" dirty="0"/>
            </a:br>
            <a:endParaRPr lang="zh-CN" altLang="en-US" dirty="0"/>
          </a:p>
        </p:txBody>
      </p:sp>
      <p:sp>
        <p:nvSpPr>
          <p:cNvPr id="4" name="灯片编号占位符 3"/>
          <p:cNvSpPr>
            <a:spLocks noGrp="1"/>
          </p:cNvSpPr>
          <p:nvPr>
            <p:ph type="sldNum" sz="quarter" idx="5"/>
          </p:nvPr>
        </p:nvSpPr>
        <p:spPr/>
        <p:txBody>
          <a:bodyPr/>
          <a:lstStyle/>
          <a:p>
            <a:fld id="{44786914-884E-48D1-8E3E-006F7619FE00}" type="slidenum">
              <a:rPr lang="en-US" smtClean="0"/>
            </a:fld>
            <a:endParaRPr 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t>随着公司市场不断扩大，盈利能力增强，团队将加强宣传力度，设立经销商和发展销售网络，逐步健全产品的互联网宣传机制和试点效果扩散系统，帮助产品销售和进一步推广。</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最后，是本项目的团队介绍和发展规划</a:t>
            </a:r>
            <a:endParaRPr lang="zh-CN" altLang="en-US"/>
          </a:p>
          <a:p>
            <a:r>
              <a:rPr lang="zh-CN" altLang="en-US"/>
              <a:t>产品预计在两个月内小范围公测，争取在半年内大范围投入使用，在一年内不断完善产品与服务，实现定制化服务</a:t>
            </a:r>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最后，是本项目的团队介绍和发展规划</a:t>
            </a:r>
            <a:endParaRPr lang="zh-CN" altLang="en-US"/>
          </a:p>
          <a:p>
            <a:r>
              <a:rPr lang="zh-CN" altLang="en-US"/>
              <a:t>产品预计在两个月内小范围公测，争取在半年内大范围投入使用，在一年内不断完善产品与服务，实现定制化服务</a:t>
            </a:r>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使用遥感来进行碳汇估算存在着很大的不确定性。本团队计划在乌鲁木齐市沙湾县展开试点工作，去实地考察，计算误差，以减少误差，增加项目可靠性</a:t>
            </a:r>
            <a:endParaRPr lang="zh-CN" alt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下面我将从这6个方面介绍本项目。</a:t>
            </a:r>
            <a:endParaRPr lang="zh-CN" altLang="en-US" dirty="0"/>
          </a:p>
          <a:p>
            <a:endParaRPr lang="zh-CN" alt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我们团队分别来自新疆大学软件学院，汉语言文学院，（四川农业大学，以及</a:t>
            </a:r>
            <a:r>
              <a:rPr lang="zh-CN" altLang="en-US">
                <a:sym typeface="+mn-ea"/>
              </a:rPr>
              <a:t>杨广奇</a:t>
            </a:r>
            <a:r>
              <a:rPr lang="zh-CN" altLang="en-US"/>
              <a:t>研究生团队对我们的指导）</a:t>
            </a:r>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sym typeface="+mn-ea"/>
              </a:rPr>
              <a:t>我们团队分别来自新疆大学软件学院，汉语言文学院，（四川农业大学，以及杨广奇研究生团队对我们的指导）</a:t>
            </a:r>
            <a:endParaRPr lang="zh-CN" altLang="en-US"/>
          </a:p>
          <a:p>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同时有幸请到钱育蓉院长和马冲导师作为本项目的指导老师，他们在项目科研和竞赛经验方面给予了我们团队很大的支持。</a:t>
            </a:r>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我们团队的理念是：“碳”农业新可能“汇”乡村大未来</a:t>
            </a:r>
            <a:endParaRPr lang="zh-CN" altLang="en-US" dirty="0"/>
          </a:p>
          <a:p>
            <a:r>
              <a:rPr lang="zh-CN" altLang="en-US" dirty="0"/>
              <a:t>项目汇报到此结束。</a:t>
            </a:r>
            <a:endParaRPr lang="zh-CN" altLang="en-US" dirty="0"/>
          </a:p>
          <a:p>
            <a:r>
              <a:rPr lang="zh-CN" altLang="en-US" dirty="0"/>
              <a:t>请老师们批评和指正。</a:t>
            </a:r>
            <a:endParaRPr lang="zh-CN" altLang="en-US" dirty="0"/>
          </a:p>
          <a:p>
            <a:r>
              <a:rPr lang="zh-CN" altLang="en-US" dirty="0"/>
              <a:t>谢谢大家</a:t>
            </a:r>
            <a:endParaRPr lang="zh-CN" altLang="en-US" dirty="0"/>
          </a:p>
          <a:p>
            <a:endParaRPr lang="zh-CN" altLang="en-US" dirty="0"/>
          </a:p>
          <a:p>
            <a:r>
              <a:rPr lang="zh-CN" altLang="en-US" dirty="0"/>
              <a:t>1.有没有调研</a:t>
            </a:r>
            <a:endParaRPr lang="zh-CN" altLang="en-US" dirty="0"/>
          </a:p>
          <a:p>
            <a:endParaRPr lang="zh-CN" altLang="en-US" dirty="0"/>
          </a:p>
          <a:p>
            <a:r>
              <a:rPr lang="zh-CN" altLang="en-US" dirty="0"/>
              <a:t>2.技术路线采取什么，原理、优势、可执行、卫星数据怎么获取、成本怎么样能不能商业化。</a:t>
            </a:r>
            <a:endParaRPr lang="zh-CN" altLang="en-US" dirty="0"/>
          </a:p>
          <a:p>
            <a:r>
              <a:rPr lang="zh-CN" altLang="en-US" dirty="0"/>
              <a:t>通过遥感数据，测量植被指数，使用光能利用率来估算生产力（植物的固碳能力）</a:t>
            </a:r>
            <a:endParaRPr lang="zh-CN" altLang="en-US" dirty="0"/>
          </a:p>
          <a:p>
            <a:r>
              <a:rPr lang="zh-CN" altLang="en-US" dirty="0"/>
              <a:t>本项目的前端基于vue语言搭建前端页面，通过echarts库来实现在前端的数据可视化操作 后端我们使用基于python的Django框架来实现网站的构架</a:t>
            </a:r>
            <a:endParaRPr lang="zh-CN" altLang="en-US" dirty="0"/>
          </a:p>
          <a:p>
            <a:endParaRPr lang="zh-CN" altLang="en-US" dirty="0"/>
          </a:p>
          <a:p>
            <a:r>
              <a:rPr lang="zh-CN" altLang="en-US" dirty="0"/>
              <a:t>卫星遥感数据拟于中国资源卫星应用中心下载</a:t>
            </a:r>
            <a:endParaRPr lang="zh-CN" altLang="en-US" dirty="0"/>
          </a:p>
          <a:p>
            <a:r>
              <a:rPr lang="zh-CN" altLang="en-US" dirty="0"/>
              <a:t>光学卫星数据拟采用部分免费的高分一号卫星和高分六。</a:t>
            </a:r>
            <a:endParaRPr lang="zh-CN" altLang="en-US" dirty="0"/>
          </a:p>
          <a:p>
            <a:r>
              <a:rPr lang="zh-CN" altLang="en-US" dirty="0"/>
              <a:t>雷达遥感数据拟采用高分三号卫星。</a:t>
            </a:r>
            <a:endParaRPr lang="zh-CN" altLang="en-US" dirty="0"/>
          </a:p>
          <a:p>
            <a:r>
              <a:rPr lang="zh-CN" altLang="en-US" dirty="0"/>
              <a:t>激光雷达数据拟采用免费的开放地形网站（opentopography）</a:t>
            </a:r>
            <a:endParaRPr lang="zh-CN" altLang="en-US" dirty="0"/>
          </a:p>
          <a:p>
            <a:r>
              <a:rPr lang="zh-CN" altLang="en-US" dirty="0"/>
              <a:t>预计成本在3000至5000一景，覆盖范围广，预计利润可达5万元一景。</a:t>
            </a:r>
            <a:endParaRPr lang="zh-CN" altLang="en-US" dirty="0"/>
          </a:p>
          <a:p>
            <a:endParaRPr lang="zh-CN" altLang="en-US" dirty="0"/>
          </a:p>
          <a:p>
            <a:r>
              <a:rPr lang="zh-CN" altLang="en-US" dirty="0"/>
              <a:t>3.技术实行起来哪些是关键性问题。（在哪里）（拟解决起来的关键性问题）</a:t>
            </a:r>
            <a:endParaRPr lang="zh-CN" altLang="en-US" dirty="0"/>
          </a:p>
          <a:p>
            <a:r>
              <a:rPr lang="zh-CN" altLang="en-US" dirty="0"/>
              <a:t>本项目认为关键性问题在于如何普及碳汇交易知识，如何让农民获得这项隐藏的收入是我们的关键性问题</a:t>
            </a:r>
            <a:endParaRPr lang="zh-CN" altLang="en-US" dirty="0"/>
          </a:p>
          <a:p>
            <a:r>
              <a:rPr lang="zh-CN" altLang="en-US" dirty="0"/>
              <a:t>4.具体功能</a:t>
            </a:r>
            <a:endParaRPr lang="zh-CN" altLang="en-US" dirty="0"/>
          </a:p>
          <a:p>
            <a:r>
              <a:rPr lang="zh-CN" altLang="en-US" dirty="0"/>
              <a:t>？</a:t>
            </a:r>
            <a:endParaRPr lang="zh-CN" altLang="en-US" dirty="0"/>
          </a:p>
          <a:p>
            <a:r>
              <a:rPr lang="zh-CN" altLang="en-US" dirty="0"/>
              <a:t>5.任务量很大，能否完成</a:t>
            </a:r>
            <a:endParaRPr lang="zh-CN" altLang="en-US" dirty="0"/>
          </a:p>
          <a:p>
            <a:r>
              <a:rPr lang="zh-CN" altLang="en-US" dirty="0"/>
              <a:t>本项目成员中有两名分别熟练掌握前后端开发的同学，小组内部分工明确，沟通简洁明了，执行力高，但是由于近期学业压力重以及项目资金匮乏，预计在两个月内有初步成果，</a:t>
            </a:r>
            <a:endParaRPr lang="zh-CN" alt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与此同时，于2020年9月22日，习近平总书记向全世界宣布二氧化碳排放力争于2030年前达到峰值，努力争取2060年前实现碳中和次年国务院下发了关于做好碳达峰和碳中和的工作意见中提出，要</a:t>
            </a:r>
            <a:r>
              <a:rPr lang="zh-CN" altLang="en-US" b="0" i="0" dirty="0">
                <a:solidFill>
                  <a:srgbClr val="333333"/>
                </a:solidFill>
                <a:effectLst/>
                <a:latin typeface="宋体" pitchFamily="2" charset="-122"/>
                <a:ea typeface="宋体" pitchFamily="2" charset="-122"/>
              </a:rPr>
              <a:t>推进市场化机制建设</a:t>
            </a:r>
            <a:endParaRPr lang="en-US" altLang="zh-CN" b="0" i="0" dirty="0">
              <a:solidFill>
                <a:srgbClr val="333333"/>
              </a:solidFill>
              <a:effectLst/>
              <a:latin typeface="宋体" pitchFamily="2" charset="-122"/>
              <a:ea typeface="宋体" pitchFamily="2"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en-US" b="0" i="0" dirty="0">
                <a:solidFill>
                  <a:srgbClr val="333333"/>
                </a:solidFill>
                <a:effectLst/>
                <a:latin typeface="宋体" pitchFamily="2" charset="-122"/>
                <a:ea typeface="宋体" pitchFamily="2" charset="-122"/>
              </a:rPr>
              <a:t>加快建设完善全国碳排放权交易市场，健全能够体现碳汇价值的生态保护补偿机制。</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从图中可以看出，碳价正在稳定上涨，据预测，2050年将会达到现今的五倍以上，在相关政策背景下，碳汇市场前景远大。</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defRPr/>
            </a:pPr>
            <a:r>
              <a:rPr lang="zh-CN" altLang="en-US" b="0" i="0" dirty="0">
                <a:solidFill>
                  <a:srgbClr val="333333"/>
                </a:solidFill>
                <a:effectLst/>
                <a:latin typeface="宋体" pitchFamily="2" charset="-122"/>
                <a:ea typeface="宋体" pitchFamily="2" charset="-122"/>
              </a:rPr>
              <a:t>。</a:t>
            </a:r>
            <a:endParaRPr lang="zh-CN" altLang="en-US" dirty="0"/>
          </a:p>
          <a:p>
            <a:r>
              <a:rPr lang="zh-CN" altLang="en-US" dirty="0"/>
              <a:t>碳汇交易不仅为就业市场提供了新的机会，还通过产业链带动、可持续发展推动、环境效益提升和社会意识提高等方面，产生了积极的社会影响力。它为实现低碳经济和可持续发展目标提供了有力的支持和推动。</a:t>
            </a:r>
            <a:endParaRPr lang="en-US" altLang="zh-CN" dirty="0"/>
          </a:p>
          <a:p>
            <a:endParaRPr lang="zh-CN" alt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碳汇就是由第三方数据平台核验的</a:t>
            </a:r>
            <a:endParaRPr lang="zh-CN" alt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这是本项目小组收集绘制了近年来的农业净碳汇量均值的统计图，显而易见的是，我国农业实现了农业净碳汇量的盈余，我国农业有充足碳汇盈余进入碳汇市场交易</a:t>
            </a:r>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dirty="0"/>
              <a:t>2023</a:t>
            </a:r>
            <a:r>
              <a:rPr lang="zh-CN" altLang="en-US" dirty="0"/>
              <a:t>年</a:t>
            </a:r>
            <a:r>
              <a:rPr lang="en-US" altLang="zh-CN" dirty="0"/>
              <a:t>4</a:t>
            </a:r>
            <a:r>
              <a:rPr lang="zh-CN" altLang="en-US" dirty="0"/>
              <a:t>月，新疆首个草原碳汇项目成功交易，交易额高达一千九百万</a:t>
            </a:r>
            <a:endParaRPr lang="zh-CN" altLang="en-US" dirty="0"/>
          </a:p>
          <a:p>
            <a:r>
              <a:rPr lang="en-US" altLang="zh-CN" dirty="0"/>
              <a:t>2023</a:t>
            </a:r>
            <a:r>
              <a:rPr lang="zh-CN" altLang="en-US" dirty="0"/>
              <a:t>年</a:t>
            </a:r>
            <a:r>
              <a:rPr lang="en-US" altLang="zh-CN" dirty="0"/>
              <a:t>6</a:t>
            </a:r>
            <a:r>
              <a:rPr lang="zh-CN" altLang="en-US" dirty="0"/>
              <a:t>月，陕西榆阳也完成了一笔千万元的林业碳汇交易</a:t>
            </a:r>
            <a:endParaRPr lang="zh-CN" altLang="en-US" dirty="0"/>
          </a:p>
          <a:p>
            <a:r>
              <a:rPr lang="zh-CN" altLang="en-US" dirty="0"/>
              <a:t>这几笔交易证明了本项目的可行性</a:t>
            </a:r>
            <a:endParaRPr lang="zh-CN" altLang="en-US" dirty="0"/>
          </a:p>
          <a:p>
            <a:r>
              <a:rPr lang="zh-CN" altLang="en-US" dirty="0">
                <a:sym typeface="+mn-ea"/>
              </a:rPr>
              <a:t>同时，随着国家不断强调”双碳“目标的情况下，各省各自治区不断下达相关政策推动绿色低碳农业，碳汇交易走进农业经济，碳汇市场前景广阔</a:t>
            </a:r>
            <a:endParaRPr lang="zh-CN" altLang="en-US" dirty="0"/>
          </a:p>
          <a:p>
            <a:endParaRPr lang="zh-CN" altLang="en-US" dirty="0"/>
          </a:p>
          <a:p>
            <a:endParaRPr lang="zh-CN" alt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而当前的碳汇市场国内市场上尚无专门的农业碳汇监测平台，相关网页首页功能定位含糊，无明确报价。</a:t>
            </a:r>
            <a:endParaRPr lang="en-US" altLang="zh-CN"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8CE94A7-C4C0-4312-9A43-1209F3AEDD1F}" type="slidenum">
              <a:rPr lang="en-US" smtClean="0"/>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而当前的碳汇市场国内市场上尚无专门的农业碳汇监测平台，相关网页首页功能定位含糊，无明确报价。</a:t>
            </a:r>
            <a:endParaRPr lang="en-US" altLang="zh-CN"/>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themeOverride" Target="../theme/themeOverride2.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themeOverride" Target="../theme/themeOverride3.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themeOverride" Target="../theme/themeOverride4.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themeOverride" Target="../theme/themeOverride5.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themeOverride" Target="../theme/themeOverride6.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themeOverride" Target="../theme/themeOverride7.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matchingName="稻壳儿_刀客儿出品_1">
  <p:cSld name="Blank_1">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stretch>
            <a:fillRect/>
          </a:stretch>
        </p:blipFill>
        <p:spPr>
          <a:xfrm>
            <a:off x="-529" y="-297"/>
            <a:ext cx="12193057" cy="6858594"/>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59:morph option="byObject"/>
      </p:transition>
    </mc:Choice>
    <mc:Fallback>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matchingName="稻壳儿_刀客儿出品_6">
  <p:cSld name="1_Title and Content">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838199" y="575735"/>
            <a:ext cx="2540000" cy="2539998"/>
          </a:xfrm>
          <a:custGeom>
            <a:avLst/>
            <a:gdLst>
              <a:gd name="connsiteX0" fmla="*/ 1270000 w 2540000"/>
              <a:gd name="connsiteY0" fmla="*/ 0 h 2539998"/>
              <a:gd name="connsiteX1" fmla="*/ 2540000 w 2540000"/>
              <a:gd name="connsiteY1" fmla="*/ 1269999 h 2539998"/>
              <a:gd name="connsiteX2" fmla="*/ 1270000 w 2540000"/>
              <a:gd name="connsiteY2" fmla="*/ 2539998 h 2539998"/>
              <a:gd name="connsiteX3" fmla="*/ 0 w 2540000"/>
              <a:gd name="connsiteY3" fmla="*/ 1269999 h 2539998"/>
              <a:gd name="connsiteX4" fmla="*/ 1270000 w 2540000"/>
              <a:gd name="connsiteY4" fmla="*/ 0 h 25399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0000" h="2539998">
                <a:moveTo>
                  <a:pt x="1270000" y="0"/>
                </a:moveTo>
                <a:cubicBezTo>
                  <a:pt x="1971402" y="0"/>
                  <a:pt x="2540000" y="568598"/>
                  <a:pt x="2540000" y="1269999"/>
                </a:cubicBezTo>
                <a:cubicBezTo>
                  <a:pt x="2540000" y="1971400"/>
                  <a:pt x="1971402" y="2539998"/>
                  <a:pt x="1270000" y="2539998"/>
                </a:cubicBezTo>
                <a:cubicBezTo>
                  <a:pt x="568598" y="2539998"/>
                  <a:pt x="0" y="1971400"/>
                  <a:pt x="0" y="1269999"/>
                </a:cubicBezTo>
                <a:cubicBezTo>
                  <a:pt x="0" y="568598"/>
                  <a:pt x="568598" y="0"/>
                  <a:pt x="1270000" y="0"/>
                </a:cubicBezTo>
                <a:close/>
              </a:path>
            </a:pathLst>
          </a:custGeom>
        </p:spPr>
        <p:txBody>
          <a:bodyPr wrap="square">
            <a:noAutofit/>
          </a:bodyPr>
          <a:lstStyle/>
          <a:p>
            <a:endParaRPr lang="en-US"/>
          </a:p>
        </p:txBody>
      </p:sp>
      <p:sp>
        <p:nvSpPr>
          <p:cNvPr id="8" name="Picture Placeholder 7"/>
          <p:cNvSpPr>
            <a:spLocks noGrp="1"/>
          </p:cNvSpPr>
          <p:nvPr>
            <p:ph type="pic" sz="quarter" idx="11"/>
          </p:nvPr>
        </p:nvSpPr>
        <p:spPr>
          <a:xfrm>
            <a:off x="3064934" y="3742267"/>
            <a:ext cx="2540000" cy="2539998"/>
          </a:xfrm>
          <a:custGeom>
            <a:avLst/>
            <a:gdLst>
              <a:gd name="connsiteX0" fmla="*/ 1270000 w 2540000"/>
              <a:gd name="connsiteY0" fmla="*/ 0 h 2539998"/>
              <a:gd name="connsiteX1" fmla="*/ 2540000 w 2540000"/>
              <a:gd name="connsiteY1" fmla="*/ 1269999 h 2539998"/>
              <a:gd name="connsiteX2" fmla="*/ 1270000 w 2540000"/>
              <a:gd name="connsiteY2" fmla="*/ 2539998 h 2539998"/>
              <a:gd name="connsiteX3" fmla="*/ 0 w 2540000"/>
              <a:gd name="connsiteY3" fmla="*/ 1269999 h 2539998"/>
              <a:gd name="connsiteX4" fmla="*/ 1270000 w 2540000"/>
              <a:gd name="connsiteY4" fmla="*/ 0 h 25399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0000" h="2539998">
                <a:moveTo>
                  <a:pt x="1270000" y="0"/>
                </a:moveTo>
                <a:cubicBezTo>
                  <a:pt x="1971403" y="0"/>
                  <a:pt x="2540000" y="568598"/>
                  <a:pt x="2540000" y="1269999"/>
                </a:cubicBezTo>
                <a:cubicBezTo>
                  <a:pt x="2540000" y="1971400"/>
                  <a:pt x="1971403" y="2539998"/>
                  <a:pt x="1270000" y="2539998"/>
                </a:cubicBezTo>
                <a:cubicBezTo>
                  <a:pt x="568598" y="2539998"/>
                  <a:pt x="0" y="1971400"/>
                  <a:pt x="0" y="1269999"/>
                </a:cubicBezTo>
                <a:cubicBezTo>
                  <a:pt x="0" y="568598"/>
                  <a:pt x="568598" y="0"/>
                  <a:pt x="1270000" y="0"/>
                </a:cubicBezTo>
                <a:close/>
              </a:path>
            </a:pathLst>
          </a:custGeom>
        </p:spPr>
        <p:txBody>
          <a:bodyPr wrap="square">
            <a:noAutofit/>
          </a:bodyPr>
          <a:lstStyle/>
          <a:p>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59:morph option="byObject"/>
      </p:transition>
    </mc:Choice>
    <mc:Fallback>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matchingName="稻壳儿_刀客儿出品_7">
  <p:cSld name="11_Title Slide">
    <p:spTree>
      <p:nvGrpSpPr>
        <p:cNvPr id="1" name=""/>
        <p:cNvGrpSpPr/>
        <p:nvPr/>
      </p:nvGrpSpPr>
      <p:grpSpPr>
        <a:xfrm>
          <a:off x="0" y="0"/>
          <a:ext cx="0" cy="0"/>
          <a:chOff x="0" y="0"/>
          <a:chExt cx="0" cy="0"/>
        </a:xfrm>
      </p:grpSpPr>
      <p:sp>
        <p:nvSpPr>
          <p:cNvPr id="8" name="Picture Placeholder 7"/>
          <p:cNvSpPr>
            <a:spLocks noGrp="1"/>
          </p:cNvSpPr>
          <p:nvPr>
            <p:ph type="pic" sz="quarter" idx="10"/>
          </p:nvPr>
        </p:nvSpPr>
        <p:spPr>
          <a:xfrm>
            <a:off x="5915892" y="775855"/>
            <a:ext cx="2549236" cy="2549236"/>
          </a:xfrm>
          <a:custGeom>
            <a:avLst/>
            <a:gdLst>
              <a:gd name="connsiteX0" fmla="*/ 0 w 2549236"/>
              <a:gd name="connsiteY0" fmla="*/ 0 h 2549236"/>
              <a:gd name="connsiteX1" fmla="*/ 2549236 w 2549236"/>
              <a:gd name="connsiteY1" fmla="*/ 0 h 2549236"/>
              <a:gd name="connsiteX2" fmla="*/ 2549236 w 2549236"/>
              <a:gd name="connsiteY2" fmla="*/ 2549236 h 2549236"/>
              <a:gd name="connsiteX3" fmla="*/ 0 w 2549236"/>
              <a:gd name="connsiteY3" fmla="*/ 2549236 h 2549236"/>
            </a:gdLst>
            <a:ahLst/>
            <a:cxnLst>
              <a:cxn ang="0">
                <a:pos x="connsiteX0" y="connsiteY0"/>
              </a:cxn>
              <a:cxn ang="0">
                <a:pos x="connsiteX1" y="connsiteY1"/>
              </a:cxn>
              <a:cxn ang="0">
                <a:pos x="connsiteX2" y="connsiteY2"/>
              </a:cxn>
              <a:cxn ang="0">
                <a:pos x="connsiteX3" y="connsiteY3"/>
              </a:cxn>
            </a:cxnLst>
            <a:rect l="l" t="t" r="r" b="b"/>
            <a:pathLst>
              <a:path w="2549236" h="2549236">
                <a:moveTo>
                  <a:pt x="0" y="0"/>
                </a:moveTo>
                <a:lnTo>
                  <a:pt x="2549236" y="0"/>
                </a:lnTo>
                <a:lnTo>
                  <a:pt x="2549236" y="2549236"/>
                </a:lnTo>
                <a:lnTo>
                  <a:pt x="0" y="2549236"/>
                </a:lnTo>
                <a:close/>
              </a:path>
            </a:pathLst>
          </a:custGeom>
        </p:spPr>
        <p:txBody>
          <a:bodyPr wrap="square">
            <a:noAutofit/>
          </a:bodyPr>
          <a:lstStyle/>
          <a:p>
            <a:endParaRPr lang="en-US"/>
          </a:p>
        </p:txBody>
      </p:sp>
      <p:sp>
        <p:nvSpPr>
          <p:cNvPr id="10" name="Picture Placeholder 9"/>
          <p:cNvSpPr>
            <a:spLocks noGrp="1"/>
          </p:cNvSpPr>
          <p:nvPr>
            <p:ph type="pic" sz="quarter" idx="11"/>
          </p:nvPr>
        </p:nvSpPr>
        <p:spPr>
          <a:xfrm>
            <a:off x="8686801" y="775855"/>
            <a:ext cx="2549236" cy="2549236"/>
          </a:xfrm>
          <a:custGeom>
            <a:avLst/>
            <a:gdLst>
              <a:gd name="connsiteX0" fmla="*/ 0 w 2549236"/>
              <a:gd name="connsiteY0" fmla="*/ 0 h 2549236"/>
              <a:gd name="connsiteX1" fmla="*/ 2549236 w 2549236"/>
              <a:gd name="connsiteY1" fmla="*/ 0 h 2549236"/>
              <a:gd name="connsiteX2" fmla="*/ 2549236 w 2549236"/>
              <a:gd name="connsiteY2" fmla="*/ 2549236 h 2549236"/>
              <a:gd name="connsiteX3" fmla="*/ 0 w 2549236"/>
              <a:gd name="connsiteY3" fmla="*/ 2549236 h 2549236"/>
            </a:gdLst>
            <a:ahLst/>
            <a:cxnLst>
              <a:cxn ang="0">
                <a:pos x="connsiteX0" y="connsiteY0"/>
              </a:cxn>
              <a:cxn ang="0">
                <a:pos x="connsiteX1" y="connsiteY1"/>
              </a:cxn>
              <a:cxn ang="0">
                <a:pos x="connsiteX2" y="connsiteY2"/>
              </a:cxn>
              <a:cxn ang="0">
                <a:pos x="connsiteX3" y="connsiteY3"/>
              </a:cxn>
            </a:cxnLst>
            <a:rect l="l" t="t" r="r" b="b"/>
            <a:pathLst>
              <a:path w="2549236" h="2549236">
                <a:moveTo>
                  <a:pt x="0" y="0"/>
                </a:moveTo>
                <a:lnTo>
                  <a:pt x="2549236" y="0"/>
                </a:lnTo>
                <a:lnTo>
                  <a:pt x="2549236" y="2549236"/>
                </a:lnTo>
                <a:lnTo>
                  <a:pt x="0" y="2549236"/>
                </a:lnTo>
                <a:close/>
              </a:path>
            </a:pathLst>
          </a:custGeom>
        </p:spPr>
        <p:txBody>
          <a:bodyPr wrap="square">
            <a:noAutofit/>
          </a:bodyPr>
          <a:lstStyle/>
          <a:p>
            <a:endParaRPr lang="en-US"/>
          </a:p>
        </p:txBody>
      </p:sp>
      <p:sp>
        <p:nvSpPr>
          <p:cNvPr id="11" name="Picture Placeholder 10"/>
          <p:cNvSpPr>
            <a:spLocks noGrp="1"/>
          </p:cNvSpPr>
          <p:nvPr>
            <p:ph type="pic" sz="quarter" idx="12"/>
          </p:nvPr>
        </p:nvSpPr>
        <p:spPr>
          <a:xfrm>
            <a:off x="5915892" y="3550981"/>
            <a:ext cx="2549236" cy="2549236"/>
          </a:xfrm>
          <a:custGeom>
            <a:avLst/>
            <a:gdLst>
              <a:gd name="connsiteX0" fmla="*/ 0 w 2549236"/>
              <a:gd name="connsiteY0" fmla="*/ 0 h 2549236"/>
              <a:gd name="connsiteX1" fmla="*/ 2549236 w 2549236"/>
              <a:gd name="connsiteY1" fmla="*/ 0 h 2549236"/>
              <a:gd name="connsiteX2" fmla="*/ 2549236 w 2549236"/>
              <a:gd name="connsiteY2" fmla="*/ 2549236 h 2549236"/>
              <a:gd name="connsiteX3" fmla="*/ 0 w 2549236"/>
              <a:gd name="connsiteY3" fmla="*/ 2549236 h 2549236"/>
            </a:gdLst>
            <a:ahLst/>
            <a:cxnLst>
              <a:cxn ang="0">
                <a:pos x="connsiteX0" y="connsiteY0"/>
              </a:cxn>
              <a:cxn ang="0">
                <a:pos x="connsiteX1" y="connsiteY1"/>
              </a:cxn>
              <a:cxn ang="0">
                <a:pos x="connsiteX2" y="connsiteY2"/>
              </a:cxn>
              <a:cxn ang="0">
                <a:pos x="connsiteX3" y="connsiteY3"/>
              </a:cxn>
            </a:cxnLst>
            <a:rect l="l" t="t" r="r" b="b"/>
            <a:pathLst>
              <a:path w="2549236" h="2549236">
                <a:moveTo>
                  <a:pt x="0" y="0"/>
                </a:moveTo>
                <a:lnTo>
                  <a:pt x="2549236" y="0"/>
                </a:lnTo>
                <a:lnTo>
                  <a:pt x="2549236" y="2549236"/>
                </a:lnTo>
                <a:lnTo>
                  <a:pt x="0" y="2549236"/>
                </a:lnTo>
                <a:close/>
              </a:path>
            </a:pathLst>
          </a:custGeom>
        </p:spPr>
        <p:txBody>
          <a:bodyPr wrap="square">
            <a:noAutofit/>
          </a:bodyPr>
          <a:lstStyle/>
          <a:p>
            <a:endParaRPr lang="en-US"/>
          </a:p>
        </p:txBody>
      </p:sp>
      <p:sp>
        <p:nvSpPr>
          <p:cNvPr id="13" name="Picture Placeholder 12"/>
          <p:cNvSpPr>
            <a:spLocks noGrp="1"/>
          </p:cNvSpPr>
          <p:nvPr>
            <p:ph type="pic" sz="quarter" idx="13"/>
          </p:nvPr>
        </p:nvSpPr>
        <p:spPr>
          <a:xfrm>
            <a:off x="8686801" y="3550981"/>
            <a:ext cx="2549236" cy="2549236"/>
          </a:xfrm>
          <a:custGeom>
            <a:avLst/>
            <a:gdLst>
              <a:gd name="connsiteX0" fmla="*/ 0 w 2549236"/>
              <a:gd name="connsiteY0" fmla="*/ 0 h 2549236"/>
              <a:gd name="connsiteX1" fmla="*/ 2549236 w 2549236"/>
              <a:gd name="connsiteY1" fmla="*/ 0 h 2549236"/>
              <a:gd name="connsiteX2" fmla="*/ 2549236 w 2549236"/>
              <a:gd name="connsiteY2" fmla="*/ 2549236 h 2549236"/>
              <a:gd name="connsiteX3" fmla="*/ 0 w 2549236"/>
              <a:gd name="connsiteY3" fmla="*/ 2549236 h 2549236"/>
            </a:gdLst>
            <a:ahLst/>
            <a:cxnLst>
              <a:cxn ang="0">
                <a:pos x="connsiteX0" y="connsiteY0"/>
              </a:cxn>
              <a:cxn ang="0">
                <a:pos x="connsiteX1" y="connsiteY1"/>
              </a:cxn>
              <a:cxn ang="0">
                <a:pos x="connsiteX2" y="connsiteY2"/>
              </a:cxn>
              <a:cxn ang="0">
                <a:pos x="connsiteX3" y="connsiteY3"/>
              </a:cxn>
            </a:cxnLst>
            <a:rect l="l" t="t" r="r" b="b"/>
            <a:pathLst>
              <a:path w="2549236" h="2549236">
                <a:moveTo>
                  <a:pt x="0" y="0"/>
                </a:moveTo>
                <a:lnTo>
                  <a:pt x="2549236" y="0"/>
                </a:lnTo>
                <a:lnTo>
                  <a:pt x="2549236" y="2549236"/>
                </a:lnTo>
                <a:lnTo>
                  <a:pt x="0" y="2549236"/>
                </a:lnTo>
                <a:close/>
              </a:path>
            </a:pathLst>
          </a:custGeom>
        </p:spPr>
        <p:txBody>
          <a:bodyPr wrap="square">
            <a:noAutofit/>
          </a:bodyPr>
          <a:lstStyle/>
          <a:p>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59:morph option="byObject"/>
      </p:transition>
    </mc:Choice>
    <mc:Fallback>
      <p:transition>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59:morph option="byObject"/>
      </p:transition>
    </mc:Choice>
    <mc:Fallback>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matchingName="稻壳儿_刀客儿出品_2">
  <p:cSld name="Blank_2">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59:morph option="byObject"/>
      </p:transition>
    </mc:Choice>
    <mc:Fallback>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matchingName="稻壳儿_刀客儿出品_3">
  <p:cSld name="22_Title Slide">
    <p:spTree>
      <p:nvGrpSpPr>
        <p:cNvPr id="1" name=""/>
        <p:cNvGrpSpPr/>
        <p:nvPr/>
      </p:nvGrpSpPr>
      <p:grpSpPr>
        <a:xfrm>
          <a:off x="0" y="0"/>
          <a:ext cx="0" cy="0"/>
          <a:chOff x="0" y="0"/>
          <a:chExt cx="0" cy="0"/>
        </a:xfrm>
      </p:grpSpPr>
      <p:sp>
        <p:nvSpPr>
          <p:cNvPr id="13" name="Picture Placeholder 12"/>
          <p:cNvSpPr>
            <a:spLocks noGrp="1"/>
          </p:cNvSpPr>
          <p:nvPr>
            <p:ph type="pic" sz="quarter" idx="10"/>
          </p:nvPr>
        </p:nvSpPr>
        <p:spPr>
          <a:xfrm>
            <a:off x="6650181" y="-1"/>
            <a:ext cx="2286000" cy="2286000"/>
          </a:xfrm>
          <a:custGeom>
            <a:avLst/>
            <a:gdLst>
              <a:gd name="connsiteX0" fmla="*/ 0 w 2286000"/>
              <a:gd name="connsiteY0" fmla="*/ 0 h 2286000"/>
              <a:gd name="connsiteX1" fmla="*/ 2286000 w 2286000"/>
              <a:gd name="connsiteY1" fmla="*/ 0 h 2286000"/>
              <a:gd name="connsiteX2" fmla="*/ 2286000 w 2286000"/>
              <a:gd name="connsiteY2" fmla="*/ 2286000 h 2286000"/>
              <a:gd name="connsiteX3" fmla="*/ 0 w 2286000"/>
              <a:gd name="connsiteY3" fmla="*/ 2286000 h 2286000"/>
            </a:gdLst>
            <a:ahLst/>
            <a:cxnLst>
              <a:cxn ang="0">
                <a:pos x="connsiteX0" y="connsiteY0"/>
              </a:cxn>
              <a:cxn ang="0">
                <a:pos x="connsiteX1" y="connsiteY1"/>
              </a:cxn>
              <a:cxn ang="0">
                <a:pos x="connsiteX2" y="connsiteY2"/>
              </a:cxn>
              <a:cxn ang="0">
                <a:pos x="connsiteX3" y="connsiteY3"/>
              </a:cxn>
            </a:cxnLst>
            <a:rect l="l" t="t" r="r" b="b"/>
            <a:pathLst>
              <a:path w="2286000" h="2286000">
                <a:moveTo>
                  <a:pt x="0" y="0"/>
                </a:moveTo>
                <a:lnTo>
                  <a:pt x="2286000" y="0"/>
                </a:lnTo>
                <a:lnTo>
                  <a:pt x="2286000" y="2286000"/>
                </a:lnTo>
                <a:lnTo>
                  <a:pt x="0" y="2286000"/>
                </a:lnTo>
                <a:close/>
              </a:path>
            </a:pathLst>
          </a:custGeom>
        </p:spPr>
        <p:txBody>
          <a:bodyPr wrap="square">
            <a:noAutofit/>
          </a:bodyPr>
          <a:lstStyle/>
          <a:p>
            <a:endParaRPr lang="en-US"/>
          </a:p>
        </p:txBody>
      </p:sp>
      <p:sp>
        <p:nvSpPr>
          <p:cNvPr id="16" name="Picture Placeholder 15"/>
          <p:cNvSpPr>
            <a:spLocks noGrp="1"/>
          </p:cNvSpPr>
          <p:nvPr>
            <p:ph type="pic" sz="quarter" idx="11"/>
          </p:nvPr>
        </p:nvSpPr>
        <p:spPr>
          <a:xfrm>
            <a:off x="6650181" y="2285999"/>
            <a:ext cx="2286000" cy="2286000"/>
          </a:xfrm>
          <a:custGeom>
            <a:avLst/>
            <a:gdLst>
              <a:gd name="connsiteX0" fmla="*/ 0 w 2286000"/>
              <a:gd name="connsiteY0" fmla="*/ 0 h 2286000"/>
              <a:gd name="connsiteX1" fmla="*/ 2286000 w 2286000"/>
              <a:gd name="connsiteY1" fmla="*/ 0 h 2286000"/>
              <a:gd name="connsiteX2" fmla="*/ 2286000 w 2286000"/>
              <a:gd name="connsiteY2" fmla="*/ 2286000 h 2286000"/>
              <a:gd name="connsiteX3" fmla="*/ 0 w 2286000"/>
              <a:gd name="connsiteY3" fmla="*/ 2286000 h 2286000"/>
            </a:gdLst>
            <a:ahLst/>
            <a:cxnLst>
              <a:cxn ang="0">
                <a:pos x="connsiteX0" y="connsiteY0"/>
              </a:cxn>
              <a:cxn ang="0">
                <a:pos x="connsiteX1" y="connsiteY1"/>
              </a:cxn>
              <a:cxn ang="0">
                <a:pos x="connsiteX2" y="connsiteY2"/>
              </a:cxn>
              <a:cxn ang="0">
                <a:pos x="connsiteX3" y="connsiteY3"/>
              </a:cxn>
            </a:cxnLst>
            <a:rect l="l" t="t" r="r" b="b"/>
            <a:pathLst>
              <a:path w="2286000" h="2286000">
                <a:moveTo>
                  <a:pt x="0" y="0"/>
                </a:moveTo>
                <a:lnTo>
                  <a:pt x="2286000" y="0"/>
                </a:lnTo>
                <a:lnTo>
                  <a:pt x="2286000" y="2286000"/>
                </a:lnTo>
                <a:lnTo>
                  <a:pt x="0" y="2286000"/>
                </a:lnTo>
                <a:close/>
              </a:path>
            </a:pathLst>
          </a:custGeom>
        </p:spPr>
        <p:txBody>
          <a:bodyPr wrap="square">
            <a:noAutofit/>
          </a:bodyPr>
          <a:lstStyle/>
          <a:p>
            <a:endParaRPr lang="en-US"/>
          </a:p>
        </p:txBody>
      </p:sp>
      <p:sp>
        <p:nvSpPr>
          <p:cNvPr id="22" name="Picture Placeholder 21"/>
          <p:cNvSpPr>
            <a:spLocks noGrp="1"/>
          </p:cNvSpPr>
          <p:nvPr>
            <p:ph type="pic" sz="quarter" idx="13"/>
          </p:nvPr>
        </p:nvSpPr>
        <p:spPr>
          <a:xfrm>
            <a:off x="8936182" y="-1"/>
            <a:ext cx="2286000" cy="2286000"/>
          </a:xfrm>
          <a:custGeom>
            <a:avLst/>
            <a:gdLst>
              <a:gd name="connsiteX0" fmla="*/ 0 w 2286000"/>
              <a:gd name="connsiteY0" fmla="*/ 0 h 2286000"/>
              <a:gd name="connsiteX1" fmla="*/ 2286000 w 2286000"/>
              <a:gd name="connsiteY1" fmla="*/ 0 h 2286000"/>
              <a:gd name="connsiteX2" fmla="*/ 2286000 w 2286000"/>
              <a:gd name="connsiteY2" fmla="*/ 2286000 h 2286000"/>
              <a:gd name="connsiteX3" fmla="*/ 0 w 2286000"/>
              <a:gd name="connsiteY3" fmla="*/ 2286000 h 2286000"/>
            </a:gdLst>
            <a:ahLst/>
            <a:cxnLst>
              <a:cxn ang="0">
                <a:pos x="connsiteX0" y="connsiteY0"/>
              </a:cxn>
              <a:cxn ang="0">
                <a:pos x="connsiteX1" y="connsiteY1"/>
              </a:cxn>
              <a:cxn ang="0">
                <a:pos x="connsiteX2" y="connsiteY2"/>
              </a:cxn>
              <a:cxn ang="0">
                <a:pos x="connsiteX3" y="connsiteY3"/>
              </a:cxn>
            </a:cxnLst>
            <a:rect l="l" t="t" r="r" b="b"/>
            <a:pathLst>
              <a:path w="2286000" h="2286000">
                <a:moveTo>
                  <a:pt x="0" y="0"/>
                </a:moveTo>
                <a:lnTo>
                  <a:pt x="2286000" y="0"/>
                </a:lnTo>
                <a:lnTo>
                  <a:pt x="2286000" y="2286000"/>
                </a:lnTo>
                <a:lnTo>
                  <a:pt x="0" y="2286000"/>
                </a:lnTo>
                <a:close/>
              </a:path>
            </a:pathLst>
          </a:custGeom>
        </p:spPr>
        <p:txBody>
          <a:bodyPr wrap="square">
            <a:noAutofit/>
          </a:bodyPr>
          <a:lstStyle/>
          <a:p>
            <a:endParaRPr lang="en-US"/>
          </a:p>
        </p:txBody>
      </p:sp>
      <p:sp>
        <p:nvSpPr>
          <p:cNvPr id="25" name="Picture Placeholder 24"/>
          <p:cNvSpPr>
            <a:spLocks noGrp="1"/>
          </p:cNvSpPr>
          <p:nvPr>
            <p:ph type="pic" sz="quarter" idx="14"/>
          </p:nvPr>
        </p:nvSpPr>
        <p:spPr>
          <a:xfrm>
            <a:off x="8936182" y="4572000"/>
            <a:ext cx="2286000" cy="2286000"/>
          </a:xfrm>
          <a:custGeom>
            <a:avLst/>
            <a:gdLst>
              <a:gd name="connsiteX0" fmla="*/ 0 w 2286000"/>
              <a:gd name="connsiteY0" fmla="*/ 0 h 2286000"/>
              <a:gd name="connsiteX1" fmla="*/ 2286000 w 2286000"/>
              <a:gd name="connsiteY1" fmla="*/ 0 h 2286000"/>
              <a:gd name="connsiteX2" fmla="*/ 2286000 w 2286000"/>
              <a:gd name="connsiteY2" fmla="*/ 2286000 h 2286000"/>
              <a:gd name="connsiteX3" fmla="*/ 0 w 2286000"/>
              <a:gd name="connsiteY3" fmla="*/ 2286000 h 2286000"/>
            </a:gdLst>
            <a:ahLst/>
            <a:cxnLst>
              <a:cxn ang="0">
                <a:pos x="connsiteX0" y="connsiteY0"/>
              </a:cxn>
              <a:cxn ang="0">
                <a:pos x="connsiteX1" y="connsiteY1"/>
              </a:cxn>
              <a:cxn ang="0">
                <a:pos x="connsiteX2" y="connsiteY2"/>
              </a:cxn>
              <a:cxn ang="0">
                <a:pos x="connsiteX3" y="connsiteY3"/>
              </a:cxn>
            </a:cxnLst>
            <a:rect l="l" t="t" r="r" b="b"/>
            <a:pathLst>
              <a:path w="2286000" h="2286000">
                <a:moveTo>
                  <a:pt x="0" y="0"/>
                </a:moveTo>
                <a:lnTo>
                  <a:pt x="2286000" y="0"/>
                </a:lnTo>
                <a:lnTo>
                  <a:pt x="2286000" y="2286000"/>
                </a:lnTo>
                <a:lnTo>
                  <a:pt x="0" y="2286000"/>
                </a:lnTo>
                <a:close/>
              </a:path>
            </a:pathLst>
          </a:custGeom>
        </p:spPr>
        <p:txBody>
          <a:bodyPr wrap="square">
            <a:noAutofit/>
          </a:bodyPr>
          <a:lstStyle/>
          <a:p>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59:morph option="byObject"/>
      </p:transition>
    </mc:Choice>
    <mc:Fallback>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matchingName="稻壳儿_刀客儿出品_4">
  <p:cSld name="Basic_07">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1402080" y="4678365"/>
            <a:ext cx="4526916" cy="1616074"/>
          </a:xfrm>
          <a:custGeom>
            <a:avLst/>
            <a:gdLst>
              <a:gd name="connsiteX0" fmla="*/ 0 w 4526916"/>
              <a:gd name="connsiteY0" fmla="*/ 0 h 1616074"/>
              <a:gd name="connsiteX1" fmla="*/ 4526916 w 4526916"/>
              <a:gd name="connsiteY1" fmla="*/ 0 h 1616074"/>
              <a:gd name="connsiteX2" fmla="*/ 4526916 w 4526916"/>
              <a:gd name="connsiteY2" fmla="*/ 1616074 h 1616074"/>
              <a:gd name="connsiteX3" fmla="*/ 0 w 4526916"/>
              <a:gd name="connsiteY3" fmla="*/ 1616074 h 1616074"/>
            </a:gdLst>
            <a:ahLst/>
            <a:cxnLst>
              <a:cxn ang="0">
                <a:pos x="connsiteX0" y="connsiteY0"/>
              </a:cxn>
              <a:cxn ang="0">
                <a:pos x="connsiteX1" y="connsiteY1"/>
              </a:cxn>
              <a:cxn ang="0">
                <a:pos x="connsiteX2" y="connsiteY2"/>
              </a:cxn>
              <a:cxn ang="0">
                <a:pos x="connsiteX3" y="connsiteY3"/>
              </a:cxn>
            </a:cxnLst>
            <a:rect l="l" t="t" r="r" b="b"/>
            <a:pathLst>
              <a:path w="4526916" h="1616074">
                <a:moveTo>
                  <a:pt x="0" y="0"/>
                </a:moveTo>
                <a:lnTo>
                  <a:pt x="4526916" y="0"/>
                </a:lnTo>
                <a:lnTo>
                  <a:pt x="4526916" y="1616074"/>
                </a:lnTo>
                <a:lnTo>
                  <a:pt x="0" y="1616074"/>
                </a:lnTo>
                <a:close/>
              </a:path>
            </a:pathLst>
          </a:custGeom>
        </p:spPr>
        <p:txBody>
          <a:bodyPr wrap="square">
            <a:noAutofit/>
          </a:bodyPr>
          <a:lstStyle/>
          <a:p>
            <a:endParaRPr lang="en-US"/>
          </a:p>
        </p:txBody>
      </p:sp>
      <p:sp>
        <p:nvSpPr>
          <p:cNvPr id="8" name="Picture Placeholder 7"/>
          <p:cNvSpPr>
            <a:spLocks noGrp="1"/>
          </p:cNvSpPr>
          <p:nvPr>
            <p:ph type="pic" sz="quarter" idx="11"/>
          </p:nvPr>
        </p:nvSpPr>
        <p:spPr>
          <a:xfrm>
            <a:off x="6263005" y="4678363"/>
            <a:ext cx="4526916" cy="1616074"/>
          </a:xfrm>
          <a:custGeom>
            <a:avLst/>
            <a:gdLst>
              <a:gd name="connsiteX0" fmla="*/ 0 w 4526916"/>
              <a:gd name="connsiteY0" fmla="*/ 0 h 1616074"/>
              <a:gd name="connsiteX1" fmla="*/ 4526916 w 4526916"/>
              <a:gd name="connsiteY1" fmla="*/ 0 h 1616074"/>
              <a:gd name="connsiteX2" fmla="*/ 4526916 w 4526916"/>
              <a:gd name="connsiteY2" fmla="*/ 1616074 h 1616074"/>
              <a:gd name="connsiteX3" fmla="*/ 0 w 4526916"/>
              <a:gd name="connsiteY3" fmla="*/ 1616074 h 1616074"/>
            </a:gdLst>
            <a:ahLst/>
            <a:cxnLst>
              <a:cxn ang="0">
                <a:pos x="connsiteX0" y="connsiteY0"/>
              </a:cxn>
              <a:cxn ang="0">
                <a:pos x="connsiteX1" y="connsiteY1"/>
              </a:cxn>
              <a:cxn ang="0">
                <a:pos x="connsiteX2" y="connsiteY2"/>
              </a:cxn>
              <a:cxn ang="0">
                <a:pos x="connsiteX3" y="connsiteY3"/>
              </a:cxn>
            </a:cxnLst>
            <a:rect l="l" t="t" r="r" b="b"/>
            <a:pathLst>
              <a:path w="4526916" h="1616074">
                <a:moveTo>
                  <a:pt x="0" y="0"/>
                </a:moveTo>
                <a:lnTo>
                  <a:pt x="4526916" y="0"/>
                </a:lnTo>
                <a:lnTo>
                  <a:pt x="4526916" y="1616074"/>
                </a:lnTo>
                <a:lnTo>
                  <a:pt x="0" y="1616074"/>
                </a:lnTo>
                <a:close/>
              </a:path>
            </a:pathLst>
          </a:custGeom>
        </p:spPr>
        <p:txBody>
          <a:bodyPr wrap="square">
            <a:noAutofit/>
          </a:bodyPr>
          <a:lstStyle/>
          <a:p>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59:morph option="byObject"/>
      </p:transition>
    </mc:Choice>
    <mc:Fallback>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matchingName="稻壳儿_刀客儿出品_5">
  <p:cSld name="Basic_18">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816575" y="836024"/>
            <a:ext cx="4317762" cy="6021977"/>
          </a:xfrm>
          <a:custGeom>
            <a:avLst/>
            <a:gdLst>
              <a:gd name="connsiteX0" fmla="*/ 0 w 4317762"/>
              <a:gd name="connsiteY0" fmla="*/ 0 h 6021977"/>
              <a:gd name="connsiteX1" fmla="*/ 4317762 w 4317762"/>
              <a:gd name="connsiteY1" fmla="*/ 0 h 6021977"/>
              <a:gd name="connsiteX2" fmla="*/ 4317762 w 4317762"/>
              <a:gd name="connsiteY2" fmla="*/ 6021977 h 6021977"/>
              <a:gd name="connsiteX3" fmla="*/ 0 w 4317762"/>
              <a:gd name="connsiteY3" fmla="*/ 6021977 h 6021977"/>
            </a:gdLst>
            <a:ahLst/>
            <a:cxnLst>
              <a:cxn ang="0">
                <a:pos x="connsiteX0" y="connsiteY0"/>
              </a:cxn>
              <a:cxn ang="0">
                <a:pos x="connsiteX1" y="connsiteY1"/>
              </a:cxn>
              <a:cxn ang="0">
                <a:pos x="connsiteX2" y="connsiteY2"/>
              </a:cxn>
              <a:cxn ang="0">
                <a:pos x="connsiteX3" y="connsiteY3"/>
              </a:cxn>
            </a:cxnLst>
            <a:rect l="l" t="t" r="r" b="b"/>
            <a:pathLst>
              <a:path w="4317762" h="6021977">
                <a:moveTo>
                  <a:pt x="0" y="0"/>
                </a:moveTo>
                <a:lnTo>
                  <a:pt x="4317762" y="0"/>
                </a:lnTo>
                <a:lnTo>
                  <a:pt x="4317762" y="6021977"/>
                </a:lnTo>
                <a:lnTo>
                  <a:pt x="0" y="6021977"/>
                </a:lnTo>
                <a:close/>
              </a:path>
            </a:pathLst>
          </a:custGeom>
        </p:spPr>
        <p:txBody>
          <a:bodyPr wrap="square">
            <a:noAutofit/>
          </a:bodyPr>
          <a:lstStyle/>
          <a:p>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59:morph option="byObject"/>
      </p:transition>
    </mc:Choice>
    <mc:Fallback>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matchingName="稻壳儿_刀客儿出品_6">
  <p:cSld name="6_Title Slide">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2" y="2434938"/>
            <a:ext cx="9143998" cy="1988126"/>
          </a:xfrm>
          <a:custGeom>
            <a:avLst/>
            <a:gdLst>
              <a:gd name="connsiteX0" fmla="*/ 0 w 9143998"/>
              <a:gd name="connsiteY0" fmla="*/ 0 h 1988126"/>
              <a:gd name="connsiteX1" fmla="*/ 9143998 w 9143998"/>
              <a:gd name="connsiteY1" fmla="*/ 0 h 1988126"/>
              <a:gd name="connsiteX2" fmla="*/ 9143998 w 9143998"/>
              <a:gd name="connsiteY2" fmla="*/ 1988126 h 1988126"/>
              <a:gd name="connsiteX3" fmla="*/ 0 w 9143998"/>
              <a:gd name="connsiteY3" fmla="*/ 1988126 h 1988126"/>
            </a:gdLst>
            <a:ahLst/>
            <a:cxnLst>
              <a:cxn ang="0">
                <a:pos x="connsiteX0" y="connsiteY0"/>
              </a:cxn>
              <a:cxn ang="0">
                <a:pos x="connsiteX1" y="connsiteY1"/>
              </a:cxn>
              <a:cxn ang="0">
                <a:pos x="connsiteX2" y="connsiteY2"/>
              </a:cxn>
              <a:cxn ang="0">
                <a:pos x="connsiteX3" y="connsiteY3"/>
              </a:cxn>
            </a:cxnLst>
            <a:rect l="l" t="t" r="r" b="b"/>
            <a:pathLst>
              <a:path w="9143998" h="1988126">
                <a:moveTo>
                  <a:pt x="0" y="0"/>
                </a:moveTo>
                <a:lnTo>
                  <a:pt x="9143998" y="0"/>
                </a:lnTo>
                <a:lnTo>
                  <a:pt x="9143998" y="1988126"/>
                </a:lnTo>
                <a:lnTo>
                  <a:pt x="0" y="1988126"/>
                </a:lnTo>
                <a:close/>
              </a:path>
            </a:pathLst>
          </a:custGeom>
        </p:spPr>
        <p:txBody>
          <a:bodyPr wrap="square">
            <a:noAutofit/>
          </a:bodyPr>
          <a:lstStyle/>
          <a:p>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59:morph option="byObject"/>
      </p:transition>
    </mc:Choice>
    <mc:Fallback>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matchingName="稻壳儿_刀客儿出品_7">
  <p:cSld name="8_Title Slide">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1"/>
            <a:ext cx="7362670" cy="6857999"/>
          </a:xfrm>
          <a:custGeom>
            <a:avLst/>
            <a:gdLst>
              <a:gd name="connsiteX0" fmla="*/ 2490866 w 7362670"/>
              <a:gd name="connsiteY0" fmla="*/ 1506510 h 6857999"/>
              <a:gd name="connsiteX1" fmla="*/ 4829332 w 7362670"/>
              <a:gd name="connsiteY1" fmla="*/ 1506510 h 6857999"/>
              <a:gd name="connsiteX2" fmla="*/ 4829332 w 7362670"/>
              <a:gd name="connsiteY2" fmla="*/ 6857999 h 6857999"/>
              <a:gd name="connsiteX3" fmla="*/ 2490866 w 7362670"/>
              <a:gd name="connsiteY3" fmla="*/ 6857999 h 6857999"/>
              <a:gd name="connsiteX4" fmla="*/ 5024204 w 7362670"/>
              <a:gd name="connsiteY4" fmla="*/ 753254 h 6857999"/>
              <a:gd name="connsiteX5" fmla="*/ 7362670 w 7362670"/>
              <a:gd name="connsiteY5" fmla="*/ 753254 h 6857999"/>
              <a:gd name="connsiteX6" fmla="*/ 7362670 w 7362670"/>
              <a:gd name="connsiteY6" fmla="*/ 6104743 h 6857999"/>
              <a:gd name="connsiteX7" fmla="*/ 5024204 w 7362670"/>
              <a:gd name="connsiteY7" fmla="*/ 6104743 h 6857999"/>
              <a:gd name="connsiteX8" fmla="*/ 0 w 7362670"/>
              <a:gd name="connsiteY8" fmla="*/ 0 h 6857999"/>
              <a:gd name="connsiteX9" fmla="*/ 2338466 w 7362670"/>
              <a:gd name="connsiteY9" fmla="*/ 0 h 6857999"/>
              <a:gd name="connsiteX10" fmla="*/ 2338466 w 7362670"/>
              <a:gd name="connsiteY10" fmla="*/ 5351488 h 6857999"/>
              <a:gd name="connsiteX11" fmla="*/ 0 w 7362670"/>
              <a:gd name="connsiteY11" fmla="*/ 5351488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362670" h="6857999">
                <a:moveTo>
                  <a:pt x="2490866" y="1506510"/>
                </a:moveTo>
                <a:lnTo>
                  <a:pt x="4829332" y="1506510"/>
                </a:lnTo>
                <a:lnTo>
                  <a:pt x="4829332" y="6857999"/>
                </a:lnTo>
                <a:lnTo>
                  <a:pt x="2490866" y="6857999"/>
                </a:lnTo>
                <a:close/>
                <a:moveTo>
                  <a:pt x="5024204" y="753254"/>
                </a:moveTo>
                <a:lnTo>
                  <a:pt x="7362670" y="753254"/>
                </a:lnTo>
                <a:lnTo>
                  <a:pt x="7362670" y="6104743"/>
                </a:lnTo>
                <a:lnTo>
                  <a:pt x="5024204" y="6104743"/>
                </a:lnTo>
                <a:close/>
                <a:moveTo>
                  <a:pt x="0" y="0"/>
                </a:moveTo>
                <a:lnTo>
                  <a:pt x="2338466" y="0"/>
                </a:lnTo>
                <a:lnTo>
                  <a:pt x="2338466" y="5351488"/>
                </a:lnTo>
                <a:lnTo>
                  <a:pt x="0" y="5351488"/>
                </a:lnTo>
                <a:close/>
              </a:path>
            </a:pathLst>
          </a:custGeom>
        </p:spPr>
        <p:txBody>
          <a:bodyPr wrap="square">
            <a:noAutofit/>
          </a:bodyPr>
          <a:lstStyle/>
          <a:p>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59:morph option="byObject"/>
      </p:transition>
    </mc:Choice>
    <mc:Fallback>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1_自定义版式">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59:morph option="byObject"/>
      </p:transition>
    </mc:Choice>
    <mc:Fallback>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matchingName="稻壳儿_刀客儿出品_8">
  <p:cSld name="63_Blank">
    <p:spTree>
      <p:nvGrpSpPr>
        <p:cNvPr id="1" name=""/>
        <p:cNvGrpSpPr/>
        <p:nvPr/>
      </p:nvGrpSpPr>
      <p:grpSpPr>
        <a:xfrm>
          <a:off x="0" y="0"/>
          <a:ext cx="0" cy="0"/>
          <a:chOff x="0" y="0"/>
          <a:chExt cx="0" cy="0"/>
        </a:xfrm>
      </p:grpSpPr>
      <p:sp>
        <p:nvSpPr>
          <p:cNvPr id="8" name="Picture Placeholder 7"/>
          <p:cNvSpPr>
            <a:spLocks noGrp="1"/>
          </p:cNvSpPr>
          <p:nvPr>
            <p:ph type="pic" sz="quarter" idx="10"/>
          </p:nvPr>
        </p:nvSpPr>
        <p:spPr>
          <a:xfrm>
            <a:off x="284068" y="254035"/>
            <a:ext cx="3797996" cy="2852052"/>
          </a:xfrm>
          <a:custGeom>
            <a:avLst/>
            <a:gdLst>
              <a:gd name="connsiteX0" fmla="*/ 0 w 3797996"/>
              <a:gd name="connsiteY0" fmla="*/ 0 h 2852052"/>
              <a:gd name="connsiteX1" fmla="*/ 3797996 w 3797996"/>
              <a:gd name="connsiteY1" fmla="*/ 0 h 2852052"/>
              <a:gd name="connsiteX2" fmla="*/ 3797996 w 3797996"/>
              <a:gd name="connsiteY2" fmla="*/ 2852052 h 2852052"/>
              <a:gd name="connsiteX3" fmla="*/ 0 w 3797996"/>
              <a:gd name="connsiteY3" fmla="*/ 2852052 h 2852052"/>
            </a:gdLst>
            <a:ahLst/>
            <a:cxnLst>
              <a:cxn ang="0">
                <a:pos x="connsiteX0" y="connsiteY0"/>
              </a:cxn>
              <a:cxn ang="0">
                <a:pos x="connsiteX1" y="connsiteY1"/>
              </a:cxn>
              <a:cxn ang="0">
                <a:pos x="connsiteX2" y="connsiteY2"/>
              </a:cxn>
              <a:cxn ang="0">
                <a:pos x="connsiteX3" y="connsiteY3"/>
              </a:cxn>
            </a:cxnLst>
            <a:rect l="l" t="t" r="r" b="b"/>
            <a:pathLst>
              <a:path w="3797996" h="2852052">
                <a:moveTo>
                  <a:pt x="0" y="0"/>
                </a:moveTo>
                <a:lnTo>
                  <a:pt x="3797996" y="0"/>
                </a:lnTo>
                <a:lnTo>
                  <a:pt x="3797996" y="2852052"/>
                </a:lnTo>
                <a:lnTo>
                  <a:pt x="0" y="2852052"/>
                </a:lnTo>
                <a:close/>
              </a:path>
            </a:pathLst>
          </a:custGeom>
        </p:spPr>
        <p:txBody>
          <a:bodyPr wrap="square">
            <a:noAutofit/>
          </a:bodyPr>
          <a:lstStyle/>
          <a:p>
            <a:endParaRPr lang="en-US"/>
          </a:p>
        </p:txBody>
      </p:sp>
      <p:sp>
        <p:nvSpPr>
          <p:cNvPr id="10" name="Picture Placeholder 9"/>
          <p:cNvSpPr>
            <a:spLocks noGrp="1"/>
          </p:cNvSpPr>
          <p:nvPr>
            <p:ph type="pic" sz="quarter" idx="11"/>
          </p:nvPr>
        </p:nvSpPr>
        <p:spPr>
          <a:xfrm>
            <a:off x="4197003" y="254035"/>
            <a:ext cx="3797996" cy="2852052"/>
          </a:xfrm>
          <a:custGeom>
            <a:avLst/>
            <a:gdLst>
              <a:gd name="connsiteX0" fmla="*/ 0 w 3797996"/>
              <a:gd name="connsiteY0" fmla="*/ 0 h 2852052"/>
              <a:gd name="connsiteX1" fmla="*/ 3797996 w 3797996"/>
              <a:gd name="connsiteY1" fmla="*/ 0 h 2852052"/>
              <a:gd name="connsiteX2" fmla="*/ 3797996 w 3797996"/>
              <a:gd name="connsiteY2" fmla="*/ 2852052 h 2852052"/>
              <a:gd name="connsiteX3" fmla="*/ 0 w 3797996"/>
              <a:gd name="connsiteY3" fmla="*/ 2852052 h 2852052"/>
            </a:gdLst>
            <a:ahLst/>
            <a:cxnLst>
              <a:cxn ang="0">
                <a:pos x="connsiteX0" y="connsiteY0"/>
              </a:cxn>
              <a:cxn ang="0">
                <a:pos x="connsiteX1" y="connsiteY1"/>
              </a:cxn>
              <a:cxn ang="0">
                <a:pos x="connsiteX2" y="connsiteY2"/>
              </a:cxn>
              <a:cxn ang="0">
                <a:pos x="connsiteX3" y="connsiteY3"/>
              </a:cxn>
            </a:cxnLst>
            <a:rect l="l" t="t" r="r" b="b"/>
            <a:pathLst>
              <a:path w="3797996" h="2852052">
                <a:moveTo>
                  <a:pt x="0" y="0"/>
                </a:moveTo>
                <a:lnTo>
                  <a:pt x="3797996" y="0"/>
                </a:lnTo>
                <a:lnTo>
                  <a:pt x="3797996" y="2852052"/>
                </a:lnTo>
                <a:lnTo>
                  <a:pt x="0" y="2852052"/>
                </a:lnTo>
                <a:close/>
              </a:path>
            </a:pathLst>
          </a:custGeom>
        </p:spPr>
        <p:txBody>
          <a:bodyPr wrap="square">
            <a:noAutofit/>
          </a:bodyPr>
          <a:lstStyle/>
          <a:p>
            <a:endParaRPr lang="en-US"/>
          </a:p>
        </p:txBody>
      </p:sp>
      <p:sp>
        <p:nvSpPr>
          <p:cNvPr id="12" name="Picture Placeholder 11"/>
          <p:cNvSpPr>
            <a:spLocks noGrp="1"/>
          </p:cNvSpPr>
          <p:nvPr>
            <p:ph type="pic" sz="quarter" idx="12"/>
          </p:nvPr>
        </p:nvSpPr>
        <p:spPr>
          <a:xfrm>
            <a:off x="8109937" y="254035"/>
            <a:ext cx="3797996" cy="2852052"/>
          </a:xfrm>
          <a:custGeom>
            <a:avLst/>
            <a:gdLst>
              <a:gd name="connsiteX0" fmla="*/ 0 w 3797996"/>
              <a:gd name="connsiteY0" fmla="*/ 0 h 2852052"/>
              <a:gd name="connsiteX1" fmla="*/ 3797996 w 3797996"/>
              <a:gd name="connsiteY1" fmla="*/ 0 h 2852052"/>
              <a:gd name="connsiteX2" fmla="*/ 3797996 w 3797996"/>
              <a:gd name="connsiteY2" fmla="*/ 2852052 h 2852052"/>
              <a:gd name="connsiteX3" fmla="*/ 0 w 3797996"/>
              <a:gd name="connsiteY3" fmla="*/ 2852052 h 2852052"/>
            </a:gdLst>
            <a:ahLst/>
            <a:cxnLst>
              <a:cxn ang="0">
                <a:pos x="connsiteX0" y="connsiteY0"/>
              </a:cxn>
              <a:cxn ang="0">
                <a:pos x="connsiteX1" y="connsiteY1"/>
              </a:cxn>
              <a:cxn ang="0">
                <a:pos x="connsiteX2" y="connsiteY2"/>
              </a:cxn>
              <a:cxn ang="0">
                <a:pos x="connsiteX3" y="connsiteY3"/>
              </a:cxn>
            </a:cxnLst>
            <a:rect l="l" t="t" r="r" b="b"/>
            <a:pathLst>
              <a:path w="3797996" h="2852052">
                <a:moveTo>
                  <a:pt x="0" y="0"/>
                </a:moveTo>
                <a:lnTo>
                  <a:pt x="3797996" y="0"/>
                </a:lnTo>
                <a:lnTo>
                  <a:pt x="3797996" y="2852052"/>
                </a:lnTo>
                <a:lnTo>
                  <a:pt x="0" y="2852052"/>
                </a:lnTo>
                <a:close/>
              </a:path>
            </a:pathLst>
          </a:custGeom>
        </p:spPr>
        <p:txBody>
          <a:bodyPr wrap="square">
            <a:noAutofit/>
          </a:bodyPr>
          <a:lstStyle/>
          <a:p>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59:morph option="byObject"/>
      </p:transition>
    </mc:Choice>
    <mc:Fallback>
      <p:transition>
        <p:fade/>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5" Type="http://schemas.openxmlformats.org/officeDocument/2006/relationships/theme" Target="../theme/theme1.xml"/><Relationship Id="rId14" Type="http://schemas.openxmlformats.org/officeDocument/2006/relationships/image" Target="../media/image1.png"/><Relationship Id="rId13" Type="http://schemas.openxmlformats.org/officeDocument/2006/relationships/image" Target="../media/image2.jpeg"/><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0">
          <a:blip r:embed="rId13">
            <a:alphaModFix amt="0"/>
          </a:blip>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5E08D9F-211A-4A75-AB48-EFD000CED836}" type="datetimeFigureOut">
              <a:rPr lang="en-US" smtClean="0"/>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592E2D4-E5D5-4A7E-AE84-DDCB93086CBC}" type="slidenum">
              <a:rPr lang="en-US" smtClean="0"/>
            </a:fld>
            <a:endParaRPr lang="en-US"/>
          </a:p>
        </p:txBody>
      </p:sp>
      <p:grpSp>
        <p:nvGrpSpPr>
          <p:cNvPr id="8" name="Group 7"/>
          <p:cNvGrpSpPr/>
          <p:nvPr userDrawn="1"/>
        </p:nvGrpSpPr>
        <p:grpSpPr>
          <a:xfrm>
            <a:off x="-529" y="-297"/>
            <a:ext cx="12193057" cy="6858594"/>
            <a:chOff x="-529" y="-297"/>
            <a:chExt cx="12193057" cy="6858594"/>
          </a:xfrm>
        </p:grpSpPr>
        <p:pic>
          <p:nvPicPr>
            <p:cNvPr id="12" name="Picture 11"/>
            <p:cNvPicPr>
              <a:picLocks noChangeAspect="1"/>
            </p:cNvPicPr>
            <p:nvPr userDrawn="1"/>
          </p:nvPicPr>
          <p:blipFill>
            <a:blip r:embed="rId14"/>
            <a:stretch>
              <a:fillRect/>
            </a:stretch>
          </p:blipFill>
          <p:spPr>
            <a:xfrm>
              <a:off x="-529" y="-297"/>
              <a:ext cx="12193057" cy="6858594"/>
            </a:xfrm>
            <a:prstGeom prst="rect">
              <a:avLst/>
            </a:prstGeom>
          </p:spPr>
        </p:pic>
        <p:sp>
          <p:nvSpPr>
            <p:cNvPr id="10" name="Rectangle: Rounded Corners 9"/>
            <p:cNvSpPr/>
            <p:nvPr userDrawn="1"/>
          </p:nvSpPr>
          <p:spPr>
            <a:xfrm>
              <a:off x="323513" y="274095"/>
              <a:ext cx="11544975" cy="6309810"/>
            </a:xfrm>
            <a:prstGeom prst="roundRect">
              <a:avLst>
                <a:gd name="adj" fmla="val 1849"/>
              </a:avLst>
            </a:prstGeom>
            <a:solidFill>
              <a:schemeClr val="bg1"/>
            </a:solidFill>
            <a:ln>
              <a:noFill/>
            </a:ln>
            <a:effectLst>
              <a:outerShdw blurRad="317500" dist="101477" dir="2699999" rotWithShape="0">
                <a:scrgbClr r="0" g="0" b="0">
                  <a:alpha val="15000"/>
                </a:sc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mc:AlternateContent xmlns:mc="http://schemas.openxmlformats.org/markup-compatibility/2006" xmlns:p159="http://schemas.microsoft.com/office/powerpoint/2015/09/main">
    <mc:Choice Requires="p159">
      <p:transition xmlns:p14="http://schemas.microsoft.com/office/powerpoint/2010/main">
        <p159:morph option="byObject"/>
      </p:transition>
    </mc:Choice>
    <mc:Fallback>
      <p:transition>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5" Type="http://schemas.openxmlformats.org/officeDocument/2006/relationships/notesSlide" Target="../notesSlides/notesSlide10.xml"/><Relationship Id="rId4" Type="http://schemas.openxmlformats.org/officeDocument/2006/relationships/slideLayout" Target="../slideLayouts/slideLayout2.xml"/><Relationship Id="rId3" Type="http://schemas.openxmlformats.org/officeDocument/2006/relationships/image" Target="../media/image15.png"/><Relationship Id="rId2" Type="http://schemas.openxmlformats.org/officeDocument/2006/relationships/tags" Target="../tags/tag11.xml"/><Relationship Id="rId1" Type="http://schemas.openxmlformats.org/officeDocument/2006/relationships/image" Target="../media/image14.png"/></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2.xml"/><Relationship Id="rId2" Type="http://schemas.openxmlformats.org/officeDocument/2006/relationships/image" Target="../media/image17.jpeg"/><Relationship Id="rId1" Type="http://schemas.openxmlformats.org/officeDocument/2006/relationships/image" Target="../media/image16.jpe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2.xml"/><Relationship Id="rId2" Type="http://schemas.openxmlformats.org/officeDocument/2006/relationships/image" Target="../media/image18.png"/><Relationship Id="rId1" Type="http://schemas.openxmlformats.org/officeDocument/2006/relationships/tags" Target="../tags/tag12.xml"/></Relationships>
</file>

<file path=ppt/slides/_rels/slide14.xml.rels><?xml version="1.0" encoding="UTF-8" standalone="yes"?>
<Relationships xmlns="http://schemas.openxmlformats.org/package/2006/relationships"><Relationship Id="rId6" Type="http://schemas.openxmlformats.org/officeDocument/2006/relationships/notesSlide" Target="../notesSlides/notesSlide14.xml"/><Relationship Id="rId5" Type="http://schemas.openxmlformats.org/officeDocument/2006/relationships/slideLayout" Target="../slideLayouts/slideLayout2.xml"/><Relationship Id="rId4" Type="http://schemas.openxmlformats.org/officeDocument/2006/relationships/image" Target="../media/image22.png"/><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image" Target="../media/image19.jpeg"/></Relationships>
</file>

<file path=ppt/slides/_rels/slide15.xml.rels><?xml version="1.0" encoding="UTF-8" standalone="yes"?>
<Relationships xmlns="http://schemas.openxmlformats.org/package/2006/relationships"><Relationship Id="rId6" Type="http://schemas.openxmlformats.org/officeDocument/2006/relationships/notesSlide" Target="../notesSlides/notesSlide15.xml"/><Relationship Id="rId5" Type="http://schemas.openxmlformats.org/officeDocument/2006/relationships/slideLayout" Target="../slideLayouts/slideLayout8.xml"/><Relationship Id="rId4" Type="http://schemas.openxmlformats.org/officeDocument/2006/relationships/image" Target="../media/image26.jpeg"/><Relationship Id="rId3" Type="http://schemas.microsoft.com/office/2007/relationships/hdphoto" Target="../media/image25.wdp"/><Relationship Id="rId2" Type="http://schemas.openxmlformats.org/officeDocument/2006/relationships/image" Target="../media/image24.png"/><Relationship Id="rId1" Type="http://schemas.openxmlformats.org/officeDocument/2006/relationships/image" Target="../media/image23.png"/></Relationships>
</file>

<file path=ppt/slides/_rels/slide16.xml.rels><?xml version="1.0" encoding="UTF-8" standalone="yes"?>
<Relationships xmlns="http://schemas.openxmlformats.org/package/2006/relationships"><Relationship Id="rId7" Type="http://schemas.openxmlformats.org/officeDocument/2006/relationships/notesSlide" Target="../notesSlides/notesSlide16.xml"/><Relationship Id="rId6" Type="http://schemas.openxmlformats.org/officeDocument/2006/relationships/slideLayout" Target="../slideLayouts/slideLayout4.xml"/><Relationship Id="rId5" Type="http://schemas.openxmlformats.org/officeDocument/2006/relationships/image" Target="../media/image31.jpeg"/><Relationship Id="rId4" Type="http://schemas.openxmlformats.org/officeDocument/2006/relationships/image" Target="../media/image30.jpeg"/><Relationship Id="rId3" Type="http://schemas.openxmlformats.org/officeDocument/2006/relationships/image" Target="../media/image29.jpeg"/><Relationship Id="rId2" Type="http://schemas.openxmlformats.org/officeDocument/2006/relationships/image" Target="../media/image28.png"/><Relationship Id="rId1" Type="http://schemas.openxmlformats.org/officeDocument/2006/relationships/image" Target="../media/image27.png"/></Relationships>
</file>

<file path=ppt/slides/_rels/slide17.xml.rels><?xml version="1.0" encoding="UTF-8" standalone="yes"?>
<Relationships xmlns="http://schemas.openxmlformats.org/package/2006/relationships"><Relationship Id="rId5" Type="http://schemas.openxmlformats.org/officeDocument/2006/relationships/comments" Target="../comments/comment1.xml"/><Relationship Id="rId4" Type="http://schemas.openxmlformats.org/officeDocument/2006/relationships/notesSlide" Target="../notesSlides/notesSlide17.xml"/><Relationship Id="rId3" Type="http://schemas.openxmlformats.org/officeDocument/2006/relationships/slideLayout" Target="../slideLayouts/slideLayout8.xml"/><Relationship Id="rId2" Type="http://schemas.openxmlformats.org/officeDocument/2006/relationships/image" Target="../media/image32.png"/><Relationship Id="rId1" Type="http://schemas.openxmlformats.org/officeDocument/2006/relationships/tags" Target="../tags/tag13.xml"/></Relationships>
</file>

<file path=ppt/slides/_rels/slide18.xml.rels><?xml version="1.0" encoding="UTF-8" standalone="yes"?>
<Relationships xmlns="http://schemas.openxmlformats.org/package/2006/relationships"><Relationship Id="rId9" Type="http://schemas.openxmlformats.org/officeDocument/2006/relationships/tags" Target="../tags/tag20.xml"/><Relationship Id="rId8" Type="http://schemas.openxmlformats.org/officeDocument/2006/relationships/tags" Target="../tags/tag19.xml"/><Relationship Id="rId7" Type="http://schemas.openxmlformats.org/officeDocument/2006/relationships/tags" Target="../tags/tag18.xml"/><Relationship Id="rId6" Type="http://schemas.openxmlformats.org/officeDocument/2006/relationships/tags" Target="../tags/tag17.xml"/><Relationship Id="rId5" Type="http://schemas.openxmlformats.org/officeDocument/2006/relationships/tags" Target="../tags/tag16.xml"/><Relationship Id="rId4" Type="http://schemas.openxmlformats.org/officeDocument/2006/relationships/tags" Target="../tags/tag15.xml"/><Relationship Id="rId3" Type="http://schemas.openxmlformats.org/officeDocument/2006/relationships/tags" Target="../tags/tag14.xml"/><Relationship Id="rId2" Type="http://schemas.openxmlformats.org/officeDocument/2006/relationships/image" Target="../media/image34.svg"/><Relationship Id="rId11" Type="http://schemas.openxmlformats.org/officeDocument/2006/relationships/notesSlide" Target="../notesSlides/notesSlide18.xml"/><Relationship Id="rId10" Type="http://schemas.openxmlformats.org/officeDocument/2006/relationships/slideLayout" Target="../slideLayouts/slideLayout8.xml"/><Relationship Id="rId1" Type="http://schemas.openxmlformats.org/officeDocument/2006/relationships/image" Target="../media/image33.png"/></Relationships>
</file>

<file path=ppt/slides/_rels/slide19.xml.rels><?xml version="1.0" encoding="UTF-8" standalone="yes"?>
<Relationships xmlns="http://schemas.openxmlformats.org/package/2006/relationships"><Relationship Id="rId5" Type="http://schemas.openxmlformats.org/officeDocument/2006/relationships/notesSlide" Target="../notesSlides/notesSlide19.xml"/><Relationship Id="rId4" Type="http://schemas.openxmlformats.org/officeDocument/2006/relationships/slideLayout" Target="../slideLayouts/slideLayout10.xml"/><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image" Target="../media/image35.jpe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tags" Target="../tags/tag2.xml"/></Relationships>
</file>

<file path=ppt/slides/_rels/slide20.xml.rels><?xml version="1.0" encoding="UTF-8" standalone="yes"?>
<Relationships xmlns="http://schemas.openxmlformats.org/package/2006/relationships"><Relationship Id="rId9" Type="http://schemas.openxmlformats.org/officeDocument/2006/relationships/image" Target="../media/image45.jpeg"/><Relationship Id="rId8" Type="http://schemas.openxmlformats.org/officeDocument/2006/relationships/image" Target="../media/image44.jpeg"/><Relationship Id="rId7" Type="http://schemas.openxmlformats.org/officeDocument/2006/relationships/image" Target="../media/image43.jpeg"/><Relationship Id="rId6" Type="http://schemas.openxmlformats.org/officeDocument/2006/relationships/image" Target="../media/image42.jpeg"/><Relationship Id="rId5" Type="http://schemas.openxmlformats.org/officeDocument/2006/relationships/image" Target="../media/image41.jpeg"/><Relationship Id="rId4" Type="http://schemas.openxmlformats.org/officeDocument/2006/relationships/image" Target="../media/image40.jpeg"/><Relationship Id="rId3" Type="http://schemas.openxmlformats.org/officeDocument/2006/relationships/image" Target="../media/image39.png"/><Relationship Id="rId2" Type="http://schemas.openxmlformats.org/officeDocument/2006/relationships/tags" Target="../tags/tag21.xml"/><Relationship Id="rId11" Type="http://schemas.openxmlformats.org/officeDocument/2006/relationships/notesSlide" Target="../notesSlides/notesSlide20.xml"/><Relationship Id="rId10" Type="http://schemas.openxmlformats.org/officeDocument/2006/relationships/slideLayout" Target="../slideLayouts/slideLayout12.xml"/><Relationship Id="rId1" Type="http://schemas.openxmlformats.org/officeDocument/2006/relationships/image" Target="../media/image38.jpeg"/></Relationships>
</file>

<file path=ppt/slides/_rels/slide21.xml.rels><?xml version="1.0" encoding="UTF-8" standalone="yes"?>
<Relationships xmlns="http://schemas.openxmlformats.org/package/2006/relationships"><Relationship Id="rId4" Type="http://schemas.openxmlformats.org/officeDocument/2006/relationships/notesSlide" Target="../notesSlides/notesSlide21.xml"/><Relationship Id="rId3" Type="http://schemas.openxmlformats.org/officeDocument/2006/relationships/slideLayout" Target="../slideLayouts/slideLayout12.xml"/><Relationship Id="rId2" Type="http://schemas.openxmlformats.org/officeDocument/2006/relationships/image" Target="../media/image47.jpeg"/><Relationship Id="rId1" Type="http://schemas.openxmlformats.org/officeDocument/2006/relationships/image" Target="../media/image46.jpeg"/></Relationships>
</file>

<file path=ppt/slides/_rels/slide22.xml.rels><?xml version="1.0" encoding="UTF-8" standalone="yes"?>
<Relationships xmlns="http://schemas.openxmlformats.org/package/2006/relationships"><Relationship Id="rId5" Type="http://schemas.openxmlformats.org/officeDocument/2006/relationships/notesSlide" Target="../notesSlides/notesSlide22.xml"/><Relationship Id="rId4" Type="http://schemas.openxmlformats.org/officeDocument/2006/relationships/slideLayout" Target="../slideLayouts/slideLayout12.xml"/><Relationship Id="rId3" Type="http://schemas.openxmlformats.org/officeDocument/2006/relationships/image" Target="../media/image49.png"/><Relationship Id="rId2" Type="http://schemas.openxmlformats.org/officeDocument/2006/relationships/tags" Target="../tags/tag22.xml"/><Relationship Id="rId1" Type="http://schemas.openxmlformats.org/officeDocument/2006/relationships/image" Target="../media/image48.jpeg"/></Relationships>
</file>

<file path=ppt/slides/_rels/slide23.xml.rels><?xml version="1.0" encoding="UTF-8" standalone="yes"?>
<Relationships xmlns="http://schemas.openxmlformats.org/package/2006/relationships"><Relationship Id="rId5" Type="http://schemas.openxmlformats.org/officeDocument/2006/relationships/notesSlide" Target="../notesSlides/notesSlide23.xml"/><Relationship Id="rId4" Type="http://schemas.openxmlformats.org/officeDocument/2006/relationships/slideLayout" Target="../slideLayouts/slideLayout2.xml"/><Relationship Id="rId3" Type="http://schemas.openxmlformats.org/officeDocument/2006/relationships/image" Target="../media/image51.jpeg"/><Relationship Id="rId2" Type="http://schemas.openxmlformats.org/officeDocument/2006/relationships/tags" Target="../tags/tag23.xml"/><Relationship Id="rId1" Type="http://schemas.openxmlformats.org/officeDocument/2006/relationships/image" Target="../media/image50.jpeg"/></Relationships>
</file>

<file path=ppt/slides/_rels/slide3.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6.xml"/><Relationship Id="rId2" Type="http://schemas.openxmlformats.org/officeDocument/2006/relationships/image" Target="../media/image4.png"/><Relationship Id="rId1" Type="http://schemas.openxmlformats.org/officeDocument/2006/relationships/image" Target="../media/image3.png"/></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2.xml"/><Relationship Id="rId2" Type="http://schemas.openxmlformats.org/officeDocument/2006/relationships/image" Target="../media/image6.jpeg"/><Relationship Id="rId1" Type="http://schemas.openxmlformats.org/officeDocument/2006/relationships/image" Target="../media/image5.jpe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8.xml"/><Relationship Id="rId1" Type="http://schemas.openxmlformats.org/officeDocument/2006/relationships/image" Target="../media/image7.png"/></Relationships>
</file>

<file path=ppt/slides/_rels/slide6.xml.rels><?xml version="1.0" encoding="UTF-8" standalone="yes"?>
<Relationships xmlns="http://schemas.openxmlformats.org/package/2006/relationships"><Relationship Id="rId8" Type="http://schemas.openxmlformats.org/officeDocument/2006/relationships/notesSlide" Target="../notesSlides/notesSlide6.xml"/><Relationship Id="rId7" Type="http://schemas.openxmlformats.org/officeDocument/2006/relationships/slideLayout" Target="../slideLayouts/slideLayout5.xml"/><Relationship Id="rId6" Type="http://schemas.openxmlformats.org/officeDocument/2006/relationships/tags" Target="../tags/tag7.xml"/><Relationship Id="rId5" Type="http://schemas.openxmlformats.org/officeDocument/2006/relationships/tags" Target="../tags/tag6.xml"/><Relationship Id="rId4" Type="http://schemas.openxmlformats.org/officeDocument/2006/relationships/tags" Target="../tags/tag5.xml"/><Relationship Id="rId3" Type="http://schemas.openxmlformats.org/officeDocument/2006/relationships/tags" Target="../tags/tag4.xml"/><Relationship Id="rId2" Type="http://schemas.openxmlformats.org/officeDocument/2006/relationships/image" Target="../media/image8.png"/><Relationship Id="rId1" Type="http://schemas.openxmlformats.org/officeDocument/2006/relationships/tags" Target="../tags/tag3.xml"/></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8.xml"/><Relationship Id="rId2" Type="http://schemas.openxmlformats.org/officeDocument/2006/relationships/image" Target="../media/image10.jpeg"/><Relationship Id="rId1" Type="http://schemas.openxmlformats.org/officeDocument/2006/relationships/image" Target="../media/image9.png"/></Relationships>
</file>

<file path=ppt/slides/_rels/slide8.xml.rels><?xml version="1.0" encoding="UTF-8" standalone="yes"?>
<Relationships xmlns="http://schemas.openxmlformats.org/package/2006/relationships"><Relationship Id="rId8" Type="http://schemas.openxmlformats.org/officeDocument/2006/relationships/notesSlide" Target="../notesSlides/notesSlide8.xml"/><Relationship Id="rId7" Type="http://schemas.openxmlformats.org/officeDocument/2006/relationships/slideLayout" Target="../slideLayouts/slideLayout9.xml"/><Relationship Id="rId6" Type="http://schemas.openxmlformats.org/officeDocument/2006/relationships/image" Target="../media/image13.jpeg"/><Relationship Id="rId5" Type="http://schemas.openxmlformats.org/officeDocument/2006/relationships/image" Target="../media/image12.jpeg"/><Relationship Id="rId4" Type="http://schemas.openxmlformats.org/officeDocument/2006/relationships/image" Target="../media/image11.jpeg"/><Relationship Id="rId3" Type="http://schemas.openxmlformats.org/officeDocument/2006/relationships/tags" Target="../tags/tag10.xml"/><Relationship Id="rId2" Type="http://schemas.openxmlformats.org/officeDocument/2006/relationships/tags" Target="../tags/tag9.xml"/><Relationship Id="rId1" Type="http://schemas.openxmlformats.org/officeDocument/2006/relationships/tags" Target="../tags/tag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稻壳儿_刀客儿出品_1"/>
          <p:cNvSpPr txBox="1"/>
          <p:nvPr/>
        </p:nvSpPr>
        <p:spPr>
          <a:xfrm>
            <a:off x="508912" y="2177250"/>
            <a:ext cx="11151870" cy="1754505"/>
          </a:xfrm>
          <a:prstGeom prst="rect">
            <a:avLst/>
          </a:prstGeom>
          <a:noFill/>
          <a:extLst>
            <a:ext uri="{909E8E84-426E-40DD-AFC4-6F175D3DCCD1}">
              <a14:hiddenFill xmlns:a14="http://schemas.microsoft.com/office/drawing/2010/main">
                <a:solidFill>
                  <a:schemeClr val="accent2">
                    <a:lumMod val="60000"/>
                    <a:lumOff val="40000"/>
                  </a:schemeClr>
                </a:solidFill>
              </a14:hiddenFill>
            </a:ext>
          </a:extLst>
        </p:spPr>
        <p:txBody>
          <a:bodyPr wrap="none" lIns="90000" tIns="46800" rIns="90000" bIns="46800" rtlCol="0">
            <a:spAutoFit/>
          </a:bodyPr>
          <a:lstStyle/>
          <a:p>
            <a:pPr algn="ctr"/>
            <a:r>
              <a:rPr lang="zh-CN" altLang="en-US" sz="5400" dirty="0">
                <a:solidFill>
                  <a:schemeClr val="accent2">
                    <a:lumMod val="75000"/>
                  </a:schemeClr>
                </a:solidFill>
                <a:latin typeface="+mj-ea"/>
                <a:ea typeface="+mj-ea"/>
                <a:sym typeface="+mn-ea"/>
              </a:rPr>
              <a:t>“碳”索新农——基于卫星遥感图像</a:t>
            </a:r>
            <a:endParaRPr lang="zh-CN" altLang="en-US" sz="5400" dirty="0">
              <a:solidFill>
                <a:schemeClr val="accent2">
                  <a:lumMod val="75000"/>
                </a:schemeClr>
              </a:solidFill>
              <a:latin typeface="+mj-ea"/>
              <a:ea typeface="+mj-ea"/>
            </a:endParaRPr>
          </a:p>
          <a:p>
            <a:pPr algn="ctr"/>
            <a:r>
              <a:rPr lang="zh-CN" altLang="en-US" sz="5400" dirty="0">
                <a:solidFill>
                  <a:schemeClr val="accent2">
                    <a:lumMod val="75000"/>
                  </a:schemeClr>
                </a:solidFill>
                <a:latin typeface="+mj-ea"/>
                <a:ea typeface="+mj-ea"/>
                <a:sym typeface="+mn-ea"/>
              </a:rPr>
              <a:t>的农业碳汇测量系统</a:t>
            </a:r>
            <a:endParaRPr lang="zh-CN" altLang="en-US" sz="5400" dirty="0">
              <a:solidFill>
                <a:schemeClr val="accent2">
                  <a:lumMod val="75000"/>
                </a:schemeClr>
              </a:solidFill>
              <a:latin typeface="+mj-ea"/>
              <a:ea typeface="+mj-ea"/>
              <a:sym typeface="+mn-ea"/>
            </a:endParaRPr>
          </a:p>
        </p:txBody>
      </p:sp>
      <p:sp>
        <p:nvSpPr>
          <p:cNvPr id="5" name="稻壳儿_刀客儿出品_1"/>
          <p:cNvSpPr txBox="1"/>
          <p:nvPr/>
        </p:nvSpPr>
        <p:spPr>
          <a:xfrm>
            <a:off x="508936" y="2214157"/>
            <a:ext cx="11151870" cy="1754505"/>
          </a:xfrm>
          <a:prstGeom prst="rect">
            <a:avLst/>
          </a:prstGeom>
          <a:noFill/>
        </p:spPr>
        <p:txBody>
          <a:bodyPr wrap="none" lIns="90000" tIns="46800" rIns="90000" bIns="46800" rtlCol="0">
            <a:spAutoFit/>
          </a:bodyPr>
          <a:lstStyle/>
          <a:p>
            <a:pPr algn="ctr"/>
            <a:r>
              <a:rPr lang="zh-CN" altLang="en-US" sz="5400" dirty="0">
                <a:solidFill>
                  <a:schemeClr val="bg1"/>
                </a:solidFill>
                <a:latin typeface="+mj-ea"/>
                <a:ea typeface="+mj-ea"/>
              </a:rPr>
              <a:t>“碳”索新农——基于卫星遥感图像</a:t>
            </a:r>
            <a:endParaRPr lang="zh-CN" altLang="en-US" sz="5400" dirty="0">
              <a:solidFill>
                <a:schemeClr val="bg1"/>
              </a:solidFill>
              <a:latin typeface="+mj-ea"/>
              <a:ea typeface="+mj-ea"/>
            </a:endParaRPr>
          </a:p>
          <a:p>
            <a:pPr algn="ctr"/>
            <a:r>
              <a:rPr lang="en-US" altLang="zh-CN" sz="5400" dirty="0">
                <a:solidFill>
                  <a:schemeClr val="bg1"/>
                </a:solidFill>
                <a:latin typeface="+mj-ea"/>
                <a:ea typeface="+mj-ea"/>
              </a:rPr>
              <a:t> </a:t>
            </a:r>
            <a:r>
              <a:rPr lang="zh-CN" altLang="en-US" sz="5400" dirty="0">
                <a:solidFill>
                  <a:schemeClr val="bg1"/>
                </a:solidFill>
                <a:latin typeface="+mj-ea"/>
                <a:ea typeface="+mj-ea"/>
              </a:rPr>
              <a:t>的农业碳汇测量系统 </a:t>
            </a:r>
            <a:endParaRPr lang="zh-CN" altLang="en-US" sz="5400" dirty="0">
              <a:solidFill>
                <a:schemeClr val="bg1"/>
              </a:solidFill>
              <a:latin typeface="+mj-ea"/>
              <a:ea typeface="+mj-ea"/>
            </a:endParaRPr>
          </a:p>
        </p:txBody>
      </p:sp>
      <p:sp>
        <p:nvSpPr>
          <p:cNvPr id="18" name="稻壳儿_刀客儿出品_3"/>
          <p:cNvSpPr/>
          <p:nvPr/>
        </p:nvSpPr>
        <p:spPr>
          <a:xfrm>
            <a:off x="5226049" y="4930775"/>
            <a:ext cx="1913537" cy="421005"/>
          </a:xfrm>
          <a:prstGeom prst="roundRect">
            <a:avLst>
              <a:gd name="adj" fmla="val 50000"/>
            </a:avLst>
          </a:prstGeom>
          <a:solidFill>
            <a:schemeClr val="accent1"/>
          </a:solidFill>
          <a:ln>
            <a:noFill/>
          </a:ln>
          <a:effectLst>
            <a:outerShdw blurRad="317500" dist="101477" dir="2699999" rotWithShape="0">
              <a:scrgbClr r="0" g="0" b="0">
                <a:alpha val="15000"/>
              </a:scrgbClr>
            </a:outerShdw>
          </a:effectLst>
        </p:spPr>
        <p:style>
          <a:lnRef idx="2">
            <a:schemeClr val="accent1">
              <a:shade val="50000"/>
            </a:schemeClr>
          </a:lnRef>
          <a:fillRef idx="1">
            <a:schemeClr val="accent1"/>
          </a:fillRef>
          <a:effectRef idx="0">
            <a:schemeClr val="accent1"/>
          </a:effectRef>
          <a:fontRef idx="minor">
            <a:schemeClr val="lt1"/>
          </a:fontRef>
        </p:style>
        <p:txBody>
          <a:bodyPr lIns="90000" tIns="46800" rIns="90000" bIns="46800" rtlCol="0" anchor="ctr"/>
          <a:lstStyle/>
          <a:p>
            <a:pPr algn="ctr"/>
            <a:endParaRPr lang="en-US"/>
          </a:p>
        </p:txBody>
      </p:sp>
      <p:sp>
        <p:nvSpPr>
          <p:cNvPr id="17" name="稻壳儿_刀客儿出品_4"/>
          <p:cNvSpPr txBox="1"/>
          <p:nvPr/>
        </p:nvSpPr>
        <p:spPr>
          <a:xfrm>
            <a:off x="5273785" y="4970909"/>
            <a:ext cx="1732579" cy="340735"/>
          </a:xfrm>
          <a:prstGeom prst="rect">
            <a:avLst/>
          </a:prstGeom>
          <a:noFill/>
        </p:spPr>
        <p:txBody>
          <a:bodyPr wrap="square" lIns="90000" tIns="46800" rIns="90000" bIns="46800" rtlCol="0">
            <a:spAutoFit/>
          </a:bodyPr>
          <a:lstStyle/>
          <a:p>
            <a:pPr algn="ctr"/>
            <a:r>
              <a:rPr lang="zh-CN" altLang="en-US" sz="1600" b="1" dirty="0">
                <a:solidFill>
                  <a:schemeClr val="bg1"/>
                </a:solidFill>
              </a:rPr>
              <a:t>答辩人：陈孝宇</a:t>
            </a:r>
            <a:endParaRPr lang="zh-CN" altLang="en-US" sz="1600" b="1" dirty="0">
              <a:solidFill>
                <a:schemeClr val="bg1"/>
              </a:solidFill>
            </a:endParaRPr>
          </a:p>
        </p:txBody>
      </p:sp>
      <p:grpSp>
        <p:nvGrpSpPr>
          <p:cNvPr id="4" name="组合 3"/>
          <p:cNvGrpSpPr/>
          <p:nvPr/>
        </p:nvGrpSpPr>
        <p:grpSpPr>
          <a:xfrm>
            <a:off x="4601845" y="4239260"/>
            <a:ext cx="3169285" cy="421005"/>
            <a:chOff x="7246" y="6521"/>
            <a:chExt cx="4991" cy="663"/>
          </a:xfrm>
          <a:solidFill>
            <a:srgbClr val="69B766"/>
          </a:solidFill>
        </p:grpSpPr>
        <p:sp>
          <p:nvSpPr>
            <p:cNvPr id="2" name="稻壳儿_刀客儿出品_3"/>
            <p:cNvSpPr/>
            <p:nvPr>
              <p:custDataLst>
                <p:tags r:id="rId1"/>
              </p:custDataLst>
            </p:nvPr>
          </p:nvSpPr>
          <p:spPr>
            <a:xfrm>
              <a:off x="7246" y="6521"/>
              <a:ext cx="4991" cy="663"/>
            </a:xfrm>
            <a:prstGeom prst="roundRect">
              <a:avLst>
                <a:gd name="adj" fmla="val 50000"/>
              </a:avLst>
            </a:prstGeom>
            <a:grpFill/>
            <a:ln>
              <a:noFill/>
            </a:ln>
            <a:effectLst>
              <a:outerShdw blurRad="317500" dist="101477" dir="2699999" rotWithShape="0">
                <a:scrgbClr r="0" g="0" b="0">
                  <a:alpha val="15000"/>
                </a:scrgbClr>
              </a:outerShdw>
            </a:effectLst>
          </p:spPr>
          <p:style>
            <a:lnRef idx="2">
              <a:schemeClr val="accent1">
                <a:shade val="50000"/>
              </a:schemeClr>
            </a:lnRef>
            <a:fillRef idx="1">
              <a:schemeClr val="accent1"/>
            </a:fillRef>
            <a:effectRef idx="0">
              <a:schemeClr val="accent1"/>
            </a:effectRef>
            <a:fontRef idx="minor">
              <a:schemeClr val="lt1"/>
            </a:fontRef>
          </p:style>
          <p:txBody>
            <a:bodyPr lIns="90000" tIns="46800" rIns="90000" bIns="46800" rtlCol="0" anchor="ctr"/>
            <a:lstStyle/>
            <a:p>
              <a:pPr algn="ctr"/>
              <a:endParaRPr lang="en-US"/>
            </a:p>
          </p:txBody>
        </p:sp>
        <p:sp>
          <p:nvSpPr>
            <p:cNvPr id="3" name="文本框 2"/>
            <p:cNvSpPr txBox="1"/>
            <p:nvPr/>
          </p:nvSpPr>
          <p:spPr>
            <a:xfrm>
              <a:off x="7650" y="6521"/>
              <a:ext cx="4490" cy="580"/>
            </a:xfrm>
            <a:prstGeom prst="rect">
              <a:avLst/>
            </a:prstGeom>
            <a:grpFill/>
          </p:spPr>
          <p:txBody>
            <a:bodyPr wrap="square" rtlCol="0">
              <a:spAutoFit/>
            </a:bodyPr>
            <a:lstStyle/>
            <a:p>
              <a:r>
                <a:rPr lang="zh-CN" altLang="en-US" b="1">
                  <a:solidFill>
                    <a:schemeClr val="bg1"/>
                  </a:solidFill>
                </a:rPr>
                <a:t>新疆大学：本科生创意组</a:t>
              </a:r>
              <a:endParaRPr lang="zh-CN" altLang="en-US" b="1">
                <a:solidFill>
                  <a:schemeClr val="bg1"/>
                </a:solidFill>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59:morph option="byObject"/>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1000"/>
                                        <p:tgtEl>
                                          <p:spTgt spid="15"/>
                                        </p:tgtEl>
                                      </p:cBhvr>
                                    </p:animEffect>
                                    <p:anim calcmode="lin" valueType="num">
                                      <p:cBhvr>
                                        <p:cTn id="8" dur="1000" fill="hold"/>
                                        <p:tgtEl>
                                          <p:spTgt spid="15"/>
                                        </p:tgtEl>
                                        <p:attrNameLst>
                                          <p:attrName>ppt_x</p:attrName>
                                        </p:attrNameLst>
                                      </p:cBhvr>
                                      <p:tavLst>
                                        <p:tav tm="0">
                                          <p:val>
                                            <p:strVal val="#ppt_x"/>
                                          </p:val>
                                        </p:tav>
                                        <p:tav tm="100000">
                                          <p:val>
                                            <p:strVal val="#ppt_x"/>
                                          </p:val>
                                        </p:tav>
                                      </p:tavLst>
                                    </p:anim>
                                    <p:anim calcmode="lin" valueType="num">
                                      <p:cBhvr>
                                        <p:cTn id="9" dur="1000" fill="hold"/>
                                        <p:tgtEl>
                                          <p:spTgt spid="1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1000"/>
                                        <p:tgtEl>
                                          <p:spTgt spid="18"/>
                                        </p:tgtEl>
                                      </p:cBhvr>
                                    </p:animEffect>
                                    <p:anim calcmode="lin" valueType="num">
                                      <p:cBhvr>
                                        <p:cTn id="18" dur="1000" fill="hold"/>
                                        <p:tgtEl>
                                          <p:spTgt spid="18"/>
                                        </p:tgtEl>
                                        <p:attrNameLst>
                                          <p:attrName>ppt_x</p:attrName>
                                        </p:attrNameLst>
                                      </p:cBhvr>
                                      <p:tavLst>
                                        <p:tav tm="0">
                                          <p:val>
                                            <p:strVal val="#ppt_x"/>
                                          </p:val>
                                        </p:tav>
                                        <p:tav tm="100000">
                                          <p:val>
                                            <p:strVal val="#ppt_x"/>
                                          </p:val>
                                        </p:tav>
                                      </p:tavLst>
                                    </p:anim>
                                    <p:anim calcmode="lin" valueType="num">
                                      <p:cBhvr>
                                        <p:cTn id="19" dur="1000" fill="hold"/>
                                        <p:tgtEl>
                                          <p:spTgt spid="18"/>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1000"/>
                                        <p:tgtEl>
                                          <p:spTgt spid="17"/>
                                        </p:tgtEl>
                                      </p:cBhvr>
                                    </p:animEffect>
                                    <p:anim calcmode="lin" valueType="num">
                                      <p:cBhvr>
                                        <p:cTn id="23" dur="1000" fill="hold"/>
                                        <p:tgtEl>
                                          <p:spTgt spid="17"/>
                                        </p:tgtEl>
                                        <p:attrNameLst>
                                          <p:attrName>ppt_x</p:attrName>
                                        </p:attrNameLst>
                                      </p:cBhvr>
                                      <p:tavLst>
                                        <p:tav tm="0">
                                          <p:val>
                                            <p:strVal val="#ppt_x"/>
                                          </p:val>
                                        </p:tav>
                                        <p:tav tm="100000">
                                          <p:val>
                                            <p:strVal val="#ppt_x"/>
                                          </p:val>
                                        </p:tav>
                                      </p:tavLst>
                                    </p:anim>
                                    <p:anim calcmode="lin" valueType="num">
                                      <p:cBhvr>
                                        <p:cTn id="24" dur="1000" fill="hold"/>
                                        <p:tgtEl>
                                          <p:spTgt spid="17"/>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1000"/>
                                        <p:tgtEl>
                                          <p:spTgt spid="4"/>
                                        </p:tgtEl>
                                      </p:cBhvr>
                                    </p:animEffect>
                                    <p:anim calcmode="lin" valueType="num">
                                      <p:cBhvr>
                                        <p:cTn id="28" dur="1000" fill="hold"/>
                                        <p:tgtEl>
                                          <p:spTgt spid="4"/>
                                        </p:tgtEl>
                                        <p:attrNameLst>
                                          <p:attrName>ppt_x</p:attrName>
                                        </p:attrNameLst>
                                      </p:cBhvr>
                                      <p:tavLst>
                                        <p:tav tm="0">
                                          <p:val>
                                            <p:strVal val="#ppt_x"/>
                                          </p:val>
                                        </p:tav>
                                        <p:tav tm="100000">
                                          <p:val>
                                            <p:strVal val="#ppt_x"/>
                                          </p:val>
                                        </p:tav>
                                      </p:tavLst>
                                    </p:anim>
                                    <p:anim calcmode="lin" valueType="num">
                                      <p:cBhvr>
                                        <p:cTn id="2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5" grpId="0"/>
      <p:bldP spid="18" grpId="0" animBg="1"/>
      <p:bldP spid="17"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稻壳儿_刀客儿出品_19"/>
          <p:cNvSpPr/>
          <p:nvPr/>
        </p:nvSpPr>
        <p:spPr>
          <a:xfrm rot="16200000" flipH="1" flipV="1">
            <a:off x="7501890" y="2167890"/>
            <a:ext cx="6858000" cy="2522220"/>
          </a:xfrm>
          <a:custGeom>
            <a:avLst/>
            <a:gdLst>
              <a:gd name="connsiteX0" fmla="*/ 0 w 6858000"/>
              <a:gd name="connsiteY0" fmla="*/ 2928476 h 3494046"/>
              <a:gd name="connsiteX1" fmla="*/ 0 w 6858000"/>
              <a:gd name="connsiteY1" fmla="*/ 0 h 3494046"/>
              <a:gd name="connsiteX2" fmla="*/ 6858000 w 6858000"/>
              <a:gd name="connsiteY2" fmla="*/ 0 h 3494046"/>
              <a:gd name="connsiteX3" fmla="*/ 6858000 w 6858000"/>
              <a:gd name="connsiteY3" fmla="*/ 2438613 h 3494046"/>
              <a:gd name="connsiteX4" fmla="*/ 6759476 w 6858000"/>
              <a:gd name="connsiteY4" fmla="*/ 2401006 h 3494046"/>
              <a:gd name="connsiteX5" fmla="*/ 127853 w 6858000"/>
              <a:gd name="connsiteY5" fmla="*/ 2982501 h 3494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58000" h="3494046">
                <a:moveTo>
                  <a:pt x="0" y="2928476"/>
                </a:moveTo>
                <a:lnTo>
                  <a:pt x="0" y="0"/>
                </a:lnTo>
                <a:lnTo>
                  <a:pt x="6858000" y="0"/>
                </a:lnTo>
                <a:lnTo>
                  <a:pt x="6858000" y="2438613"/>
                </a:lnTo>
                <a:lnTo>
                  <a:pt x="6759476" y="2401006"/>
                </a:lnTo>
                <a:cubicBezTo>
                  <a:pt x="2862232" y="964658"/>
                  <a:pt x="4621534" y="4831221"/>
                  <a:pt x="127853" y="2982501"/>
                </a:cubicBezTo>
                <a:close/>
              </a:path>
            </a:pathLst>
          </a:custGeom>
          <a:gradFill>
            <a:gsLst>
              <a:gs pos="100000">
                <a:schemeClr val="accent2"/>
              </a:gs>
              <a:gs pos="0">
                <a:schemeClr val="accent3"/>
              </a:gs>
            </a:gsLst>
            <a:lin ang="2700000" scaled="1"/>
          </a:gra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0000" tIns="46800" rIns="90000" bIns="4680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微软雅黑 Light" panose="020B0502040204020203" charset="-122"/>
              <a:cs typeface="+mn-cs"/>
            </a:endParaRPr>
          </a:p>
        </p:txBody>
      </p:sp>
      <p:sp>
        <p:nvSpPr>
          <p:cNvPr id="6" name="文本框 5"/>
          <p:cNvSpPr txBox="1"/>
          <p:nvPr/>
        </p:nvSpPr>
        <p:spPr>
          <a:xfrm>
            <a:off x="10968073" y="911788"/>
            <a:ext cx="1107996" cy="5107505"/>
          </a:xfrm>
          <a:prstGeom prst="rect">
            <a:avLst/>
          </a:prstGeom>
          <a:noFill/>
        </p:spPr>
        <p:txBody>
          <a:bodyPr vert="eaVert" wrap="square" rtlCol="0">
            <a:spAutoFit/>
          </a:bodyPr>
          <a:lstStyle/>
          <a:p>
            <a:pPr marR="0" lvl="0" indent="0" algn="ctr" fontAlgn="auto">
              <a:lnSpc>
                <a:spcPct val="150000"/>
              </a:lnSpc>
              <a:spcBef>
                <a:spcPts val="0"/>
              </a:spcBef>
              <a:spcAft>
                <a:spcPts val="0"/>
              </a:spcAft>
              <a:buClrTx/>
              <a:buSzTx/>
              <a:buFontTx/>
              <a:buNone/>
              <a:defRPr/>
            </a:pPr>
            <a:r>
              <a:rPr lang="zh-CN" altLang="en-US" sz="4000" b="1" dirty="0">
                <a:solidFill>
                  <a:prstClr val="white"/>
                </a:solidFill>
                <a:latin typeface="方正清刻本悦宋简体"/>
                <a:ea typeface="+mj-ea"/>
              </a:rPr>
              <a:t>底   层   逻   辑   图</a:t>
            </a:r>
            <a:endParaRPr lang="zh-CN" altLang="en-US" sz="4000" b="1" dirty="0">
              <a:solidFill>
                <a:prstClr val="white"/>
              </a:solidFill>
              <a:latin typeface="方正清刻本悦宋简体"/>
              <a:ea typeface="+mj-ea"/>
            </a:endParaRPr>
          </a:p>
        </p:txBody>
      </p:sp>
      <p:pic>
        <p:nvPicPr>
          <p:cNvPr id="68" name="图片 67"/>
          <p:cNvPicPr>
            <a:picLocks noChangeAspect="1"/>
          </p:cNvPicPr>
          <p:nvPr/>
        </p:nvPicPr>
        <p:blipFill>
          <a:blip r:embed="rId1"/>
          <a:stretch>
            <a:fillRect/>
          </a:stretch>
        </p:blipFill>
        <p:spPr>
          <a:xfrm>
            <a:off x="1391165" y="613048"/>
            <a:ext cx="7047985" cy="2852492"/>
          </a:xfrm>
          <a:prstGeom prst="rect">
            <a:avLst/>
          </a:prstGeom>
        </p:spPr>
      </p:pic>
      <p:pic>
        <p:nvPicPr>
          <p:cNvPr id="69" name="图片 68"/>
          <p:cNvPicPr>
            <a:picLocks noChangeAspect="1"/>
          </p:cNvPicPr>
          <p:nvPr>
            <p:custDataLst>
              <p:tags r:id="rId2"/>
            </p:custDataLst>
          </p:nvPr>
        </p:nvPicPr>
        <p:blipFill>
          <a:blip r:embed="rId3"/>
          <a:srcRect l="4097" t="8795" r="5133" b="7214"/>
          <a:stretch>
            <a:fillRect/>
          </a:stretch>
        </p:blipFill>
        <p:spPr>
          <a:xfrm>
            <a:off x="1429265" y="4048742"/>
            <a:ext cx="7275040" cy="1970551"/>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59:morph option="byObject"/>
      </p:transition>
    </mc:Choice>
    <mc:Fallback>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6446341" y="409901"/>
            <a:ext cx="5180435" cy="2913995"/>
          </a:xfrm>
          <a:prstGeom prst="rect">
            <a:avLst/>
          </a:prstGeom>
        </p:spPr>
      </p:pic>
      <p:sp>
        <p:nvSpPr>
          <p:cNvPr id="3" name="稻壳儿_刀客儿出品_19"/>
          <p:cNvSpPr/>
          <p:nvPr/>
        </p:nvSpPr>
        <p:spPr>
          <a:xfrm rot="5400000" flipH="1" flipV="1">
            <a:off x="-2118360" y="2118359"/>
            <a:ext cx="6858001" cy="2621280"/>
          </a:xfrm>
          <a:custGeom>
            <a:avLst/>
            <a:gdLst>
              <a:gd name="connsiteX0" fmla="*/ 0 w 6858000"/>
              <a:gd name="connsiteY0" fmla="*/ 2928476 h 3494046"/>
              <a:gd name="connsiteX1" fmla="*/ 0 w 6858000"/>
              <a:gd name="connsiteY1" fmla="*/ 0 h 3494046"/>
              <a:gd name="connsiteX2" fmla="*/ 6858000 w 6858000"/>
              <a:gd name="connsiteY2" fmla="*/ 0 h 3494046"/>
              <a:gd name="connsiteX3" fmla="*/ 6858000 w 6858000"/>
              <a:gd name="connsiteY3" fmla="*/ 2438613 h 3494046"/>
              <a:gd name="connsiteX4" fmla="*/ 6759476 w 6858000"/>
              <a:gd name="connsiteY4" fmla="*/ 2401006 h 3494046"/>
              <a:gd name="connsiteX5" fmla="*/ 127853 w 6858000"/>
              <a:gd name="connsiteY5" fmla="*/ 2982501 h 3494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58000" h="3494046">
                <a:moveTo>
                  <a:pt x="0" y="2928476"/>
                </a:moveTo>
                <a:lnTo>
                  <a:pt x="0" y="0"/>
                </a:lnTo>
                <a:lnTo>
                  <a:pt x="6858000" y="0"/>
                </a:lnTo>
                <a:lnTo>
                  <a:pt x="6858000" y="2438613"/>
                </a:lnTo>
                <a:lnTo>
                  <a:pt x="6759476" y="2401006"/>
                </a:lnTo>
                <a:cubicBezTo>
                  <a:pt x="2862232" y="964658"/>
                  <a:pt x="4621534" y="4831221"/>
                  <a:pt x="127853" y="2982501"/>
                </a:cubicBezTo>
                <a:close/>
              </a:path>
            </a:pathLst>
          </a:custGeom>
          <a:solidFill>
            <a:srgbClr val="4AA48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0000" tIns="46800" rIns="90000" bIns="46800" rtlCol="0" anchor="ctr">
            <a:noAutofit/>
          </a:bodyPr>
          <a:lstStyle/>
          <a:p>
            <a:pPr algn="ctr"/>
            <a:endParaRPr lang="en-US" sz="1800"/>
          </a:p>
        </p:txBody>
      </p:sp>
      <p:sp>
        <p:nvSpPr>
          <p:cNvPr id="4" name="矩形 3"/>
          <p:cNvSpPr/>
          <p:nvPr/>
        </p:nvSpPr>
        <p:spPr>
          <a:xfrm>
            <a:off x="3478925" y="1219200"/>
            <a:ext cx="3584027" cy="966952"/>
          </a:xfrm>
          <a:prstGeom prst="rect">
            <a:avLst/>
          </a:prstGeom>
          <a:solidFill>
            <a:srgbClr val="FFC000"/>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3746938" y="1458142"/>
            <a:ext cx="3048000" cy="523220"/>
          </a:xfrm>
          <a:prstGeom prst="rect">
            <a:avLst/>
          </a:prstGeom>
          <a:noFill/>
        </p:spPr>
        <p:txBody>
          <a:bodyPr wrap="square" rtlCol="0">
            <a:spAutoFit/>
          </a:bodyPr>
          <a:lstStyle/>
          <a:p>
            <a:r>
              <a:rPr lang="zh-CN" altLang="en-US" sz="2800" dirty="0"/>
              <a:t>只为农业碳汇测量</a:t>
            </a:r>
            <a:endParaRPr lang="zh-CN" altLang="en-US" sz="2800" dirty="0"/>
          </a:p>
        </p:txBody>
      </p:sp>
      <p:sp>
        <p:nvSpPr>
          <p:cNvPr id="6" name="文本框 5"/>
          <p:cNvSpPr txBox="1"/>
          <p:nvPr/>
        </p:nvSpPr>
        <p:spPr>
          <a:xfrm>
            <a:off x="373209" y="786436"/>
            <a:ext cx="1066972" cy="4600234"/>
          </a:xfrm>
          <a:prstGeom prst="rect">
            <a:avLst/>
          </a:prstGeom>
          <a:noFill/>
        </p:spPr>
        <p:txBody>
          <a:bodyPr wrap="square" rtlCol="0">
            <a:spAutoFit/>
          </a:bodyPr>
          <a:lstStyle/>
          <a:p>
            <a:pPr algn="ctr">
              <a:lnSpc>
                <a:spcPct val="150000"/>
              </a:lnSpc>
            </a:pPr>
            <a:r>
              <a:rPr lang="zh-CN" altLang="en-US" sz="4000" b="1" dirty="0">
                <a:solidFill>
                  <a:prstClr val="white"/>
                </a:solidFill>
                <a:latin typeface="方正清刻本悦宋简体"/>
                <a:ea typeface="+mj-ea"/>
              </a:rPr>
              <a:t>本项目优势</a:t>
            </a:r>
            <a:endParaRPr lang="zh-CN" altLang="en-US" sz="4000" b="1" dirty="0">
              <a:solidFill>
                <a:prstClr val="white"/>
              </a:solidFill>
              <a:latin typeface="方正清刻本悦宋简体"/>
              <a:ea typeface="+mj-ea"/>
            </a:endParaRPr>
          </a:p>
        </p:txBody>
      </p:sp>
      <p:pic>
        <p:nvPicPr>
          <p:cNvPr id="8" name="图片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45053" y="3429306"/>
            <a:ext cx="5181600" cy="2914650"/>
          </a:xfrm>
          <a:prstGeom prst="rect">
            <a:avLst/>
          </a:prstGeom>
          <a:effectLst>
            <a:outerShdw blurRad="50800" dist="38100" dir="10800000" algn="r" rotWithShape="0">
              <a:prstClr val="black">
                <a:alpha val="40000"/>
              </a:prstClr>
            </a:outerShdw>
          </a:effectLst>
        </p:spPr>
      </p:pic>
      <p:sp>
        <p:nvSpPr>
          <p:cNvPr id="10" name="文本框 9"/>
          <p:cNvSpPr txBox="1"/>
          <p:nvPr/>
        </p:nvSpPr>
        <p:spPr>
          <a:xfrm>
            <a:off x="4603531" y="4109040"/>
            <a:ext cx="2459421" cy="1136017"/>
          </a:xfrm>
          <a:prstGeom prst="rect">
            <a:avLst/>
          </a:prstGeom>
          <a:solidFill>
            <a:schemeClr val="accent5">
              <a:lumMod val="60000"/>
              <a:lumOff val="40000"/>
            </a:schemeClr>
          </a:solidFill>
          <a:effectLst>
            <a:outerShdw blurRad="50800" dist="38100" algn="l" rotWithShape="0">
              <a:prstClr val="black">
                <a:alpha val="40000"/>
              </a:prstClr>
            </a:outerShdw>
          </a:effectLst>
        </p:spPr>
        <p:txBody>
          <a:bodyPr wrap="square" rtlCol="0">
            <a:spAutoFit/>
          </a:bodyPr>
          <a:lstStyle/>
          <a:p>
            <a:pPr>
              <a:lnSpc>
                <a:spcPct val="150000"/>
              </a:lnSpc>
            </a:pPr>
            <a:r>
              <a:rPr lang="zh-CN" altLang="en-US" sz="2400" dirty="0"/>
              <a:t>先进遥感技术，</a:t>
            </a:r>
            <a:endParaRPr lang="en-US" altLang="zh-CN" sz="2400" dirty="0"/>
          </a:p>
          <a:p>
            <a:pPr>
              <a:lnSpc>
                <a:spcPct val="150000"/>
              </a:lnSpc>
            </a:pPr>
            <a:r>
              <a:rPr lang="zh-CN" altLang="en-US" sz="2400" dirty="0"/>
              <a:t>准确可感的数据</a:t>
            </a:r>
            <a:endParaRPr lang="zh-CN" altLang="en-US" sz="2400"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59:morph option="byObject"/>
      </p:transition>
    </mc:Choice>
    <mc:Fallback>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865321" y="1721991"/>
            <a:ext cx="8109265" cy="4755136"/>
            <a:chOff x="512855" y="2160964"/>
            <a:chExt cx="8109265" cy="4755136"/>
          </a:xfrm>
        </p:grpSpPr>
        <p:sp>
          <p:nvSpPr>
            <p:cNvPr id="25" name="稻壳儿_刀客儿出品_1"/>
            <p:cNvSpPr/>
            <p:nvPr/>
          </p:nvSpPr>
          <p:spPr>
            <a:xfrm>
              <a:off x="967176" y="2160964"/>
              <a:ext cx="5579360" cy="4755136"/>
            </a:xfrm>
            <a:custGeom>
              <a:avLst/>
              <a:gdLst>
                <a:gd name="connsiteX0" fmla="*/ 2781300 w 5588000"/>
                <a:gd name="connsiteY0" fmla="*/ 4724400 h 4762500"/>
                <a:gd name="connsiteX1" fmla="*/ 4775200 w 5588000"/>
                <a:gd name="connsiteY1" fmla="*/ 2717800 h 4762500"/>
                <a:gd name="connsiteX2" fmla="*/ 0 w 5588000"/>
                <a:gd name="connsiteY2" fmla="*/ 3530600 h 4762500"/>
                <a:gd name="connsiteX3" fmla="*/ 4762500 w 5588000"/>
                <a:gd name="connsiteY3" fmla="*/ 0 h 4762500"/>
                <a:gd name="connsiteX4" fmla="*/ 5080000 w 5588000"/>
                <a:gd name="connsiteY4" fmla="*/ 266700 h 4762500"/>
                <a:gd name="connsiteX5" fmla="*/ 889000 w 5588000"/>
                <a:gd name="connsiteY5" fmla="*/ 3162300 h 4762500"/>
                <a:gd name="connsiteX6" fmla="*/ 5308600 w 5588000"/>
                <a:gd name="connsiteY6" fmla="*/ 2400300 h 4762500"/>
                <a:gd name="connsiteX7" fmla="*/ 5588000 w 5588000"/>
                <a:gd name="connsiteY7" fmla="*/ 2362200 h 4762500"/>
                <a:gd name="connsiteX8" fmla="*/ 3136900 w 5588000"/>
                <a:gd name="connsiteY8" fmla="*/ 4762500 h 4762500"/>
                <a:gd name="connsiteX9" fmla="*/ 2781300 w 5588000"/>
                <a:gd name="connsiteY9" fmla="*/ 4724400 h 4762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88000" h="4762500">
                  <a:moveTo>
                    <a:pt x="2781300" y="4724400"/>
                  </a:moveTo>
                  <a:lnTo>
                    <a:pt x="4775200" y="2717800"/>
                  </a:lnTo>
                  <a:lnTo>
                    <a:pt x="0" y="3530600"/>
                  </a:lnTo>
                  <a:lnTo>
                    <a:pt x="4762500" y="0"/>
                  </a:lnTo>
                  <a:lnTo>
                    <a:pt x="5080000" y="266700"/>
                  </a:lnTo>
                  <a:lnTo>
                    <a:pt x="889000" y="3162300"/>
                  </a:lnTo>
                  <a:lnTo>
                    <a:pt x="5308600" y="2400300"/>
                  </a:lnTo>
                  <a:lnTo>
                    <a:pt x="5588000" y="2362200"/>
                  </a:lnTo>
                  <a:lnTo>
                    <a:pt x="3136900" y="4762500"/>
                  </a:lnTo>
                  <a:lnTo>
                    <a:pt x="2781300" y="472440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tIns="46800" rIns="90000" bIns="46800" rtlCol="0" anchor="ctr"/>
            <a:lstStyle/>
            <a:p>
              <a:pPr algn="ctr"/>
              <a:endParaRPr lang="en-US" sz="1800"/>
            </a:p>
          </p:txBody>
        </p:sp>
        <p:sp>
          <p:nvSpPr>
            <p:cNvPr id="36" name="稻壳儿_刀客儿出品_3"/>
            <p:cNvSpPr/>
            <p:nvPr/>
          </p:nvSpPr>
          <p:spPr>
            <a:xfrm>
              <a:off x="3454619" y="5673032"/>
              <a:ext cx="824223" cy="359137"/>
            </a:xfrm>
            <a:prstGeom prst="rect">
              <a:avLst/>
            </a:prstGeom>
            <a:solidFill>
              <a:schemeClr val="accent3"/>
            </a:solidFill>
          </p:spPr>
          <p:txBody>
            <a:bodyPr wrap="square" lIns="90000" tIns="46800" rIns="90000" bIns="46800">
              <a:spAutoFit/>
            </a:bodyPr>
            <a:lstStyle/>
            <a:p>
              <a:pPr algn="ctr">
                <a:lnSpc>
                  <a:spcPct val="120000"/>
                </a:lnSpc>
              </a:pPr>
              <a:r>
                <a:rPr lang="en-US" sz="1600" dirty="0">
                  <a:solidFill>
                    <a:schemeClr val="bg1"/>
                  </a:solidFill>
                  <a:cs typeface="Segoe UI" panose="020B0502040204020203" pitchFamily="34" charset="0"/>
                </a:rPr>
                <a:t>2016</a:t>
              </a:r>
              <a:endParaRPr lang="en-US" sz="1600" dirty="0">
                <a:solidFill>
                  <a:schemeClr val="bg1"/>
                </a:solidFill>
                <a:cs typeface="Segoe UI" panose="020B0502040204020203" pitchFamily="34" charset="0"/>
              </a:endParaRPr>
            </a:p>
          </p:txBody>
        </p:sp>
        <p:sp>
          <p:nvSpPr>
            <p:cNvPr id="37" name="稻壳儿_刀客儿出品_4"/>
            <p:cNvSpPr/>
            <p:nvPr/>
          </p:nvSpPr>
          <p:spPr>
            <a:xfrm>
              <a:off x="5737464" y="5665107"/>
              <a:ext cx="1797585" cy="399149"/>
            </a:xfrm>
            <a:prstGeom prst="rect">
              <a:avLst/>
            </a:prstGeom>
          </p:spPr>
          <p:txBody>
            <a:bodyPr wrap="none" lIns="90000" tIns="46800" rIns="90000" bIns="46800">
              <a:spAutoFit/>
            </a:bodyPr>
            <a:lstStyle/>
            <a:p>
              <a:pPr>
                <a:lnSpc>
                  <a:spcPct val="120000"/>
                </a:lnSpc>
              </a:pPr>
              <a:r>
                <a:rPr lang="zh-CN" altLang="en-US" sz="1800" dirty="0">
                  <a:solidFill>
                    <a:schemeClr val="accent3"/>
                  </a:solidFill>
                  <a:cs typeface="Segoe UI" panose="020B0502040204020203" pitchFamily="34" charset="0"/>
                </a:rPr>
                <a:t>发射一颗碳卫星</a:t>
              </a:r>
              <a:endParaRPr lang="en-US" sz="1800" dirty="0">
                <a:solidFill>
                  <a:schemeClr val="accent3"/>
                </a:solidFill>
                <a:cs typeface="Segoe UI" panose="020B0502040204020203" pitchFamily="34" charset="0"/>
              </a:endParaRPr>
            </a:p>
          </p:txBody>
        </p:sp>
        <p:sp>
          <p:nvSpPr>
            <p:cNvPr id="39" name="稻壳儿_刀客儿出品_6"/>
            <p:cNvSpPr/>
            <p:nvPr/>
          </p:nvSpPr>
          <p:spPr>
            <a:xfrm>
              <a:off x="6888655" y="4372661"/>
              <a:ext cx="1733465" cy="399149"/>
            </a:xfrm>
            <a:prstGeom prst="rect">
              <a:avLst/>
            </a:prstGeom>
          </p:spPr>
          <p:txBody>
            <a:bodyPr wrap="none" lIns="90000" tIns="46800" rIns="90000" bIns="46800">
              <a:spAutoFit/>
            </a:bodyPr>
            <a:lstStyle/>
            <a:p>
              <a:pPr>
                <a:lnSpc>
                  <a:spcPct val="120000"/>
                </a:lnSpc>
              </a:pPr>
              <a:r>
                <a:rPr lang="zh-CN" altLang="en-US" sz="1800" dirty="0">
                  <a:solidFill>
                    <a:schemeClr val="accent4"/>
                  </a:solidFill>
                  <a:cs typeface="Segoe UI" panose="020B0502040204020203" pitchFamily="34" charset="0"/>
                </a:rPr>
                <a:t>“高分五号”卫星</a:t>
              </a:r>
              <a:endParaRPr lang="en-US" sz="1800" dirty="0">
                <a:solidFill>
                  <a:schemeClr val="accent4"/>
                </a:solidFill>
                <a:cs typeface="Segoe UI" panose="020B0502040204020203" pitchFamily="34" charset="0"/>
              </a:endParaRPr>
            </a:p>
          </p:txBody>
        </p:sp>
        <p:sp>
          <p:nvSpPr>
            <p:cNvPr id="41" name="稻壳儿_刀客儿出品_8"/>
            <p:cNvSpPr/>
            <p:nvPr/>
          </p:nvSpPr>
          <p:spPr>
            <a:xfrm>
              <a:off x="6710826" y="3925919"/>
              <a:ext cx="824223" cy="359137"/>
            </a:xfrm>
            <a:prstGeom prst="rect">
              <a:avLst/>
            </a:prstGeom>
            <a:solidFill>
              <a:schemeClr val="accent4"/>
            </a:solidFill>
          </p:spPr>
          <p:txBody>
            <a:bodyPr wrap="square" lIns="90000" tIns="46800" rIns="90000" bIns="46800">
              <a:spAutoFit/>
            </a:bodyPr>
            <a:lstStyle/>
            <a:p>
              <a:pPr algn="ctr">
                <a:lnSpc>
                  <a:spcPct val="120000"/>
                </a:lnSpc>
              </a:pPr>
              <a:r>
                <a:rPr lang="en-US" sz="1600" dirty="0">
                  <a:solidFill>
                    <a:schemeClr val="bg1"/>
                  </a:solidFill>
                  <a:cs typeface="Segoe UI" panose="020B0502040204020203" pitchFamily="34" charset="0"/>
                </a:rPr>
                <a:t>2018</a:t>
              </a:r>
              <a:endParaRPr lang="en-US" sz="1600" dirty="0">
                <a:solidFill>
                  <a:schemeClr val="bg1"/>
                </a:solidFill>
                <a:cs typeface="Segoe UI" panose="020B0502040204020203" pitchFamily="34" charset="0"/>
              </a:endParaRPr>
            </a:p>
          </p:txBody>
        </p:sp>
        <p:sp>
          <p:nvSpPr>
            <p:cNvPr id="53" name="稻壳儿_刀客儿出品_12"/>
            <p:cNvSpPr/>
            <p:nvPr/>
          </p:nvSpPr>
          <p:spPr>
            <a:xfrm>
              <a:off x="5181918" y="2991560"/>
              <a:ext cx="824223" cy="359137"/>
            </a:xfrm>
            <a:prstGeom prst="rect">
              <a:avLst/>
            </a:prstGeom>
            <a:solidFill>
              <a:schemeClr val="accent6"/>
            </a:solidFill>
          </p:spPr>
          <p:txBody>
            <a:bodyPr wrap="square" lIns="90000" tIns="46800" rIns="90000" bIns="46800">
              <a:spAutoFit/>
            </a:bodyPr>
            <a:lstStyle/>
            <a:p>
              <a:pPr algn="ctr">
                <a:lnSpc>
                  <a:spcPct val="120000"/>
                </a:lnSpc>
              </a:pPr>
              <a:r>
                <a:rPr lang="en-US" sz="1600" dirty="0">
                  <a:solidFill>
                    <a:schemeClr val="bg1"/>
                  </a:solidFill>
                  <a:cs typeface="Segoe UI" panose="020B0502040204020203" pitchFamily="34" charset="0"/>
                </a:rPr>
                <a:t>2022</a:t>
              </a:r>
              <a:endParaRPr lang="en-US" sz="1600" dirty="0">
                <a:solidFill>
                  <a:schemeClr val="bg1"/>
                </a:solidFill>
                <a:cs typeface="Segoe UI" panose="020B0502040204020203" pitchFamily="34" charset="0"/>
              </a:endParaRPr>
            </a:p>
          </p:txBody>
        </p:sp>
        <p:sp>
          <p:nvSpPr>
            <p:cNvPr id="54" name="稻壳儿_刀客儿出品_13"/>
            <p:cNvSpPr/>
            <p:nvPr/>
          </p:nvSpPr>
          <p:spPr>
            <a:xfrm>
              <a:off x="512855" y="3079991"/>
              <a:ext cx="3580124" cy="399469"/>
            </a:xfrm>
            <a:prstGeom prst="rect">
              <a:avLst/>
            </a:prstGeom>
          </p:spPr>
          <p:txBody>
            <a:bodyPr wrap="none" lIns="90000" tIns="46800" rIns="90000" bIns="46800">
              <a:spAutoFit/>
            </a:bodyPr>
            <a:lstStyle/>
            <a:p>
              <a:pPr>
                <a:lnSpc>
                  <a:spcPct val="120000"/>
                </a:lnSpc>
              </a:pPr>
              <a:r>
                <a:rPr lang="zh-CN" altLang="zh-CN" dirty="0">
                  <a:solidFill>
                    <a:srgbClr val="50891B"/>
                  </a:solidFill>
                </a:rPr>
                <a:t>陆地生态系统碳监测卫星“句芒号”</a:t>
              </a:r>
              <a:endParaRPr lang="en-US" sz="1800" dirty="0">
                <a:solidFill>
                  <a:srgbClr val="50891B"/>
                </a:solidFill>
                <a:cs typeface="Segoe UI" panose="020B0502040204020203" pitchFamily="34" charset="0"/>
              </a:endParaRPr>
            </a:p>
          </p:txBody>
        </p:sp>
        <p:grpSp>
          <p:nvGrpSpPr>
            <p:cNvPr id="4" name="稻壳儿_刀客儿出品_15"/>
            <p:cNvGrpSpPr/>
            <p:nvPr/>
          </p:nvGrpSpPr>
          <p:grpSpPr>
            <a:xfrm>
              <a:off x="5703915" y="3967507"/>
              <a:ext cx="1087218" cy="1087218"/>
              <a:chOff x="7848628" y="3968341"/>
              <a:chExt cx="1088902" cy="1088902"/>
            </a:xfrm>
          </p:grpSpPr>
          <p:grpSp>
            <p:nvGrpSpPr>
              <p:cNvPr id="32" name="Group 31"/>
              <p:cNvGrpSpPr/>
              <p:nvPr/>
            </p:nvGrpSpPr>
            <p:grpSpPr>
              <a:xfrm>
                <a:off x="7848628" y="3968341"/>
                <a:ext cx="1088902" cy="1088902"/>
                <a:chOff x="1220118" y="2343274"/>
                <a:chExt cx="2450851" cy="2450851"/>
              </a:xfrm>
            </p:grpSpPr>
            <p:sp>
              <p:nvSpPr>
                <p:cNvPr id="33" name="Oval 32"/>
                <p:cNvSpPr/>
                <p:nvPr/>
              </p:nvSpPr>
              <p:spPr>
                <a:xfrm>
                  <a:off x="1220118" y="2343274"/>
                  <a:ext cx="2450851" cy="2450851"/>
                </a:xfrm>
                <a:prstGeom prst="ellipse">
                  <a:avLst/>
                </a:prstGeom>
                <a:solidFill>
                  <a:schemeClr val="accent4">
                    <a:alpha val="13000"/>
                  </a:schemeClr>
                </a:solidFill>
                <a:ln>
                  <a:noFill/>
                </a:ln>
                <a:effectLst>
                  <a:outerShdw blurRad="622300" dist="50800" dir="54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4" name="Oval 33"/>
                <p:cNvSpPr/>
                <p:nvPr/>
              </p:nvSpPr>
              <p:spPr>
                <a:xfrm>
                  <a:off x="1395764" y="2518920"/>
                  <a:ext cx="2099561" cy="2099561"/>
                </a:xfrm>
                <a:prstGeom prst="ellipse">
                  <a:avLst/>
                </a:prstGeom>
                <a:solidFill>
                  <a:schemeClr val="accent4">
                    <a:alpha val="25000"/>
                  </a:schemeClr>
                </a:solidFill>
                <a:ln>
                  <a:noFill/>
                </a:ln>
                <a:effectLst>
                  <a:outerShdw blurRad="622300" dist="50800" dir="54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5" name="Oval 34"/>
                <p:cNvSpPr/>
                <p:nvPr/>
              </p:nvSpPr>
              <p:spPr>
                <a:xfrm>
                  <a:off x="1580469" y="2703625"/>
                  <a:ext cx="1730150" cy="1730150"/>
                </a:xfrm>
                <a:prstGeom prst="ellipse">
                  <a:avLst/>
                </a:prstGeom>
                <a:solidFill>
                  <a:schemeClr val="accent4"/>
                </a:solidFill>
                <a:ln>
                  <a:noFill/>
                </a:ln>
                <a:effectLst>
                  <a:outerShdw blurRad="812800" dist="50800" dir="5400000" sx="82000" sy="82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80000"/>
                    </a:lnSpc>
                  </a:pPr>
                  <a:endParaRPr lang="en-US" sz="1995" dirty="0"/>
                </a:p>
              </p:txBody>
            </p:sp>
          </p:grpSp>
          <p:sp>
            <p:nvSpPr>
              <p:cNvPr id="63" name="Freeform 97"/>
              <p:cNvSpPr>
                <a:spLocks noChangeArrowheads="1"/>
              </p:cNvSpPr>
              <p:nvPr/>
            </p:nvSpPr>
            <p:spPr bwMode="auto">
              <a:xfrm>
                <a:off x="8211019" y="4356555"/>
                <a:ext cx="364119" cy="312473"/>
              </a:xfrm>
              <a:custGeom>
                <a:avLst/>
                <a:gdLst>
                  <a:gd name="T0" fmla="*/ 103587 w 497"/>
                  <a:gd name="T1" fmla="*/ 104160 h 426"/>
                  <a:gd name="T2" fmla="*/ 103587 w 497"/>
                  <a:gd name="T3" fmla="*/ 104160 h 426"/>
                  <a:gd name="T4" fmla="*/ 123403 w 497"/>
                  <a:gd name="T5" fmla="*/ 104160 h 426"/>
                  <a:gd name="T6" fmla="*/ 123403 w 497"/>
                  <a:gd name="T7" fmla="*/ 124000 h 426"/>
                  <a:gd name="T8" fmla="*/ 223387 w 497"/>
                  <a:gd name="T9" fmla="*/ 124000 h 426"/>
                  <a:gd name="T10" fmla="*/ 219333 w 497"/>
                  <a:gd name="T11" fmla="*/ 59971 h 426"/>
                  <a:gd name="T12" fmla="*/ 199517 w 497"/>
                  <a:gd name="T13" fmla="*/ 36073 h 426"/>
                  <a:gd name="T14" fmla="*/ 163487 w 497"/>
                  <a:gd name="T15" fmla="*/ 36073 h 426"/>
                  <a:gd name="T16" fmla="*/ 151777 w 497"/>
                  <a:gd name="T17" fmla="*/ 12175 h 426"/>
                  <a:gd name="T18" fmla="*/ 135113 w 497"/>
                  <a:gd name="T19" fmla="*/ 0 h 426"/>
                  <a:gd name="T20" fmla="*/ 87373 w 497"/>
                  <a:gd name="T21" fmla="*/ 0 h 426"/>
                  <a:gd name="T22" fmla="*/ 75663 w 497"/>
                  <a:gd name="T23" fmla="*/ 12175 h 426"/>
                  <a:gd name="T24" fmla="*/ 59900 w 497"/>
                  <a:gd name="T25" fmla="*/ 36073 h 426"/>
                  <a:gd name="T26" fmla="*/ 23870 w 497"/>
                  <a:gd name="T27" fmla="*/ 36073 h 426"/>
                  <a:gd name="T28" fmla="*/ 4053 w 497"/>
                  <a:gd name="T29" fmla="*/ 59971 h 426"/>
                  <a:gd name="T30" fmla="*/ 0 w 497"/>
                  <a:gd name="T31" fmla="*/ 124000 h 426"/>
                  <a:gd name="T32" fmla="*/ 103587 w 497"/>
                  <a:gd name="T33" fmla="*/ 124000 h 426"/>
                  <a:gd name="T34" fmla="*/ 103587 w 497"/>
                  <a:gd name="T35" fmla="*/ 104160 h 426"/>
                  <a:gd name="T36" fmla="*/ 83770 w 497"/>
                  <a:gd name="T37" fmla="*/ 23898 h 426"/>
                  <a:gd name="T38" fmla="*/ 83770 w 497"/>
                  <a:gd name="T39" fmla="*/ 23898 h 426"/>
                  <a:gd name="T40" fmla="*/ 95480 w 497"/>
                  <a:gd name="T41" fmla="*/ 16233 h 426"/>
                  <a:gd name="T42" fmla="*/ 127907 w 497"/>
                  <a:gd name="T43" fmla="*/ 16233 h 426"/>
                  <a:gd name="T44" fmla="*/ 139166 w 497"/>
                  <a:gd name="T45" fmla="*/ 23898 h 426"/>
                  <a:gd name="T46" fmla="*/ 143670 w 497"/>
                  <a:gd name="T47" fmla="*/ 36073 h 426"/>
                  <a:gd name="T48" fmla="*/ 79717 w 497"/>
                  <a:gd name="T49" fmla="*/ 36073 h 426"/>
                  <a:gd name="T50" fmla="*/ 83770 w 497"/>
                  <a:gd name="T51" fmla="*/ 23898 h 426"/>
                  <a:gd name="T52" fmla="*/ 123403 w 497"/>
                  <a:gd name="T53" fmla="*/ 160073 h 426"/>
                  <a:gd name="T54" fmla="*/ 123403 w 497"/>
                  <a:gd name="T55" fmla="*/ 160073 h 426"/>
                  <a:gd name="T56" fmla="*/ 103587 w 497"/>
                  <a:gd name="T57" fmla="*/ 160073 h 426"/>
                  <a:gd name="T58" fmla="*/ 103587 w 497"/>
                  <a:gd name="T59" fmla="*/ 136175 h 426"/>
                  <a:gd name="T60" fmla="*/ 4053 w 497"/>
                  <a:gd name="T61" fmla="*/ 136175 h 426"/>
                  <a:gd name="T62" fmla="*/ 7656 w 497"/>
                  <a:gd name="T63" fmla="*/ 171797 h 426"/>
                  <a:gd name="T64" fmla="*/ 27923 w 497"/>
                  <a:gd name="T65" fmla="*/ 191637 h 426"/>
                  <a:gd name="T66" fmla="*/ 195463 w 497"/>
                  <a:gd name="T67" fmla="*/ 191637 h 426"/>
                  <a:gd name="T68" fmla="*/ 215280 w 497"/>
                  <a:gd name="T69" fmla="*/ 171797 h 426"/>
                  <a:gd name="T70" fmla="*/ 219333 w 497"/>
                  <a:gd name="T71" fmla="*/ 136175 h 426"/>
                  <a:gd name="T72" fmla="*/ 123403 w 497"/>
                  <a:gd name="T73" fmla="*/ 136175 h 426"/>
                  <a:gd name="T74" fmla="*/ 123403 w 497"/>
                  <a:gd name="T75" fmla="*/ 160073 h 42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497" h="426">
                    <a:moveTo>
                      <a:pt x="230" y="231"/>
                    </a:moveTo>
                    <a:lnTo>
                      <a:pt x="230" y="231"/>
                    </a:lnTo>
                    <a:cubicBezTo>
                      <a:pt x="274" y="231"/>
                      <a:pt x="274" y="231"/>
                      <a:pt x="274" y="231"/>
                    </a:cubicBezTo>
                    <a:cubicBezTo>
                      <a:pt x="274" y="275"/>
                      <a:pt x="274" y="275"/>
                      <a:pt x="274" y="275"/>
                    </a:cubicBezTo>
                    <a:cubicBezTo>
                      <a:pt x="496" y="275"/>
                      <a:pt x="496" y="275"/>
                      <a:pt x="496" y="275"/>
                    </a:cubicBezTo>
                    <a:cubicBezTo>
                      <a:pt x="496" y="275"/>
                      <a:pt x="496" y="168"/>
                      <a:pt x="487" y="133"/>
                    </a:cubicBezTo>
                    <a:cubicBezTo>
                      <a:pt x="487" y="97"/>
                      <a:pt x="478" y="80"/>
                      <a:pt x="443" y="80"/>
                    </a:cubicBezTo>
                    <a:cubicBezTo>
                      <a:pt x="363" y="80"/>
                      <a:pt x="363" y="80"/>
                      <a:pt x="363" y="80"/>
                    </a:cubicBezTo>
                    <a:cubicBezTo>
                      <a:pt x="345" y="53"/>
                      <a:pt x="337" y="27"/>
                      <a:pt x="337" y="27"/>
                    </a:cubicBezTo>
                    <a:cubicBezTo>
                      <a:pt x="328" y="9"/>
                      <a:pt x="319" y="0"/>
                      <a:pt x="300" y="0"/>
                    </a:cubicBezTo>
                    <a:cubicBezTo>
                      <a:pt x="194" y="0"/>
                      <a:pt x="194" y="0"/>
                      <a:pt x="194" y="0"/>
                    </a:cubicBezTo>
                    <a:cubicBezTo>
                      <a:pt x="177" y="0"/>
                      <a:pt x="168" y="9"/>
                      <a:pt x="168" y="27"/>
                    </a:cubicBezTo>
                    <a:cubicBezTo>
                      <a:pt x="159" y="27"/>
                      <a:pt x="150" y="53"/>
                      <a:pt x="133" y="80"/>
                    </a:cubicBezTo>
                    <a:cubicBezTo>
                      <a:pt x="53" y="80"/>
                      <a:pt x="53" y="80"/>
                      <a:pt x="53" y="80"/>
                    </a:cubicBezTo>
                    <a:cubicBezTo>
                      <a:pt x="17" y="80"/>
                      <a:pt x="9" y="97"/>
                      <a:pt x="9" y="133"/>
                    </a:cubicBezTo>
                    <a:cubicBezTo>
                      <a:pt x="0" y="168"/>
                      <a:pt x="0" y="275"/>
                      <a:pt x="0" y="275"/>
                    </a:cubicBezTo>
                    <a:cubicBezTo>
                      <a:pt x="230" y="275"/>
                      <a:pt x="230" y="275"/>
                      <a:pt x="230" y="275"/>
                    </a:cubicBezTo>
                    <a:lnTo>
                      <a:pt x="230" y="231"/>
                    </a:lnTo>
                    <a:close/>
                    <a:moveTo>
                      <a:pt x="186" y="53"/>
                    </a:moveTo>
                    <a:lnTo>
                      <a:pt x="186" y="53"/>
                    </a:lnTo>
                    <a:cubicBezTo>
                      <a:pt x="194" y="44"/>
                      <a:pt x="194" y="36"/>
                      <a:pt x="212" y="36"/>
                    </a:cubicBezTo>
                    <a:cubicBezTo>
                      <a:pt x="284" y="36"/>
                      <a:pt x="284" y="36"/>
                      <a:pt x="284" y="36"/>
                    </a:cubicBezTo>
                    <a:cubicBezTo>
                      <a:pt x="300" y="36"/>
                      <a:pt x="300" y="44"/>
                      <a:pt x="309" y="53"/>
                    </a:cubicBezTo>
                    <a:cubicBezTo>
                      <a:pt x="309" y="53"/>
                      <a:pt x="319" y="71"/>
                      <a:pt x="319" y="80"/>
                    </a:cubicBezTo>
                    <a:cubicBezTo>
                      <a:pt x="177" y="80"/>
                      <a:pt x="177" y="80"/>
                      <a:pt x="177" y="80"/>
                    </a:cubicBezTo>
                    <a:cubicBezTo>
                      <a:pt x="186" y="71"/>
                      <a:pt x="186" y="53"/>
                      <a:pt x="186" y="53"/>
                    </a:cubicBezTo>
                    <a:close/>
                    <a:moveTo>
                      <a:pt x="274" y="355"/>
                    </a:moveTo>
                    <a:lnTo>
                      <a:pt x="274" y="355"/>
                    </a:lnTo>
                    <a:cubicBezTo>
                      <a:pt x="230" y="355"/>
                      <a:pt x="230" y="355"/>
                      <a:pt x="230" y="355"/>
                    </a:cubicBezTo>
                    <a:cubicBezTo>
                      <a:pt x="230" y="302"/>
                      <a:pt x="230" y="302"/>
                      <a:pt x="230" y="302"/>
                    </a:cubicBezTo>
                    <a:cubicBezTo>
                      <a:pt x="9" y="302"/>
                      <a:pt x="9" y="302"/>
                      <a:pt x="9" y="302"/>
                    </a:cubicBezTo>
                    <a:cubicBezTo>
                      <a:pt x="9" y="302"/>
                      <a:pt x="17" y="346"/>
                      <a:pt x="17" y="381"/>
                    </a:cubicBezTo>
                    <a:cubicBezTo>
                      <a:pt x="17" y="399"/>
                      <a:pt x="26" y="425"/>
                      <a:pt x="62" y="425"/>
                    </a:cubicBezTo>
                    <a:cubicBezTo>
                      <a:pt x="434" y="425"/>
                      <a:pt x="434" y="425"/>
                      <a:pt x="434" y="425"/>
                    </a:cubicBezTo>
                    <a:cubicBezTo>
                      <a:pt x="469" y="425"/>
                      <a:pt x="478" y="399"/>
                      <a:pt x="478" y="381"/>
                    </a:cubicBezTo>
                    <a:cubicBezTo>
                      <a:pt x="478" y="346"/>
                      <a:pt x="487" y="302"/>
                      <a:pt x="487" y="302"/>
                    </a:cubicBezTo>
                    <a:cubicBezTo>
                      <a:pt x="274" y="302"/>
                      <a:pt x="274" y="302"/>
                      <a:pt x="274" y="302"/>
                    </a:cubicBezTo>
                    <a:lnTo>
                      <a:pt x="274" y="355"/>
                    </a:lnTo>
                    <a:close/>
                  </a:path>
                </a:pathLst>
              </a:custGeom>
              <a:solidFill>
                <a:schemeClr val="bg1"/>
              </a:solidFill>
              <a:ln>
                <a:noFill/>
              </a:ln>
              <a:effectLst/>
            </p:spPr>
            <p:txBody>
              <a:bodyPr wrap="none" lIns="34237" tIns="17119" rIns="34237" bIns="17119" anchor="ctr"/>
              <a:lstStyle/>
              <a:p>
                <a:endParaRPr lang="en-US" sz="1800" dirty="0"/>
              </a:p>
            </p:txBody>
          </p:sp>
        </p:grpSp>
        <p:grpSp>
          <p:nvGrpSpPr>
            <p:cNvPr id="5" name="稻壳儿_刀客儿出品_16"/>
            <p:cNvGrpSpPr/>
            <p:nvPr/>
          </p:nvGrpSpPr>
          <p:grpSpPr>
            <a:xfrm>
              <a:off x="4490560" y="5324152"/>
              <a:ext cx="1084961" cy="1084961"/>
              <a:chOff x="6633394" y="5327086"/>
              <a:chExt cx="1086641" cy="1086641"/>
            </a:xfrm>
          </p:grpSpPr>
          <p:grpSp>
            <p:nvGrpSpPr>
              <p:cNvPr id="28" name="Group 27"/>
              <p:cNvGrpSpPr/>
              <p:nvPr/>
            </p:nvGrpSpPr>
            <p:grpSpPr>
              <a:xfrm>
                <a:off x="6633394" y="5327086"/>
                <a:ext cx="1086641" cy="1086641"/>
                <a:chOff x="1220118" y="2343273"/>
                <a:chExt cx="2450850" cy="2450850"/>
              </a:xfrm>
            </p:grpSpPr>
            <p:sp>
              <p:nvSpPr>
                <p:cNvPr id="29" name="Oval 28"/>
                <p:cNvSpPr/>
                <p:nvPr/>
              </p:nvSpPr>
              <p:spPr>
                <a:xfrm>
                  <a:off x="1220118" y="2343273"/>
                  <a:ext cx="2450850" cy="2450850"/>
                </a:xfrm>
                <a:prstGeom prst="ellipse">
                  <a:avLst/>
                </a:prstGeom>
                <a:solidFill>
                  <a:schemeClr val="accent3">
                    <a:alpha val="13000"/>
                  </a:schemeClr>
                </a:solidFill>
                <a:ln>
                  <a:noFill/>
                </a:ln>
                <a:effectLst>
                  <a:outerShdw blurRad="622300" dist="50800" dir="54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0" name="Oval 29"/>
                <p:cNvSpPr/>
                <p:nvPr/>
              </p:nvSpPr>
              <p:spPr>
                <a:xfrm>
                  <a:off x="1395764" y="2518920"/>
                  <a:ext cx="2099561" cy="2099561"/>
                </a:xfrm>
                <a:prstGeom prst="ellipse">
                  <a:avLst/>
                </a:prstGeom>
                <a:solidFill>
                  <a:schemeClr val="accent3">
                    <a:alpha val="25000"/>
                  </a:schemeClr>
                </a:solidFill>
                <a:ln>
                  <a:noFill/>
                </a:ln>
                <a:effectLst>
                  <a:outerShdw blurRad="622300" dist="50800" dir="54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1" name="Oval 30"/>
                <p:cNvSpPr/>
                <p:nvPr/>
              </p:nvSpPr>
              <p:spPr>
                <a:xfrm>
                  <a:off x="1580469" y="2703625"/>
                  <a:ext cx="1730150" cy="1730150"/>
                </a:xfrm>
                <a:prstGeom prst="ellipse">
                  <a:avLst/>
                </a:prstGeom>
                <a:solidFill>
                  <a:schemeClr val="accent3"/>
                </a:solidFill>
                <a:ln>
                  <a:noFill/>
                </a:ln>
                <a:effectLst>
                  <a:outerShdw blurRad="812800" dist="50800" dir="5400000" sx="82000" sy="82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80000"/>
                    </a:lnSpc>
                  </a:pPr>
                  <a:endParaRPr lang="en-US" sz="1995" dirty="0"/>
                </a:p>
              </p:txBody>
            </p:sp>
          </p:grpSp>
          <p:grpSp>
            <p:nvGrpSpPr>
              <p:cNvPr id="64" name="Group 63"/>
              <p:cNvGrpSpPr/>
              <p:nvPr/>
            </p:nvGrpSpPr>
            <p:grpSpPr>
              <a:xfrm>
                <a:off x="7002466" y="5722959"/>
                <a:ext cx="363923" cy="340945"/>
                <a:chOff x="5368132" y="3540125"/>
                <a:chExt cx="465138" cy="435769"/>
              </a:xfrm>
              <a:solidFill>
                <a:schemeClr val="bg1"/>
              </a:solidFill>
            </p:grpSpPr>
            <p:sp>
              <p:nvSpPr>
                <p:cNvPr id="65" name="AutoShape 110"/>
                <p:cNvSpPr/>
                <p:nvPr/>
              </p:nvSpPr>
              <p:spPr bwMode="auto">
                <a:xfrm>
                  <a:off x="5426869" y="3598069"/>
                  <a:ext cx="347663" cy="2325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699" y="20255"/>
                      </a:moveTo>
                      <a:lnTo>
                        <a:pt x="899" y="20255"/>
                      </a:lnTo>
                      <a:lnTo>
                        <a:pt x="899" y="1350"/>
                      </a:lnTo>
                      <a:lnTo>
                        <a:pt x="20699" y="1350"/>
                      </a:lnTo>
                      <a:cubicBezTo>
                        <a:pt x="20699" y="1350"/>
                        <a:pt x="20699" y="20255"/>
                        <a:pt x="20699" y="20255"/>
                      </a:cubicBezTo>
                      <a:close/>
                      <a:moveTo>
                        <a:pt x="20699" y="0"/>
                      </a:moveTo>
                      <a:lnTo>
                        <a:pt x="899" y="5"/>
                      </a:lnTo>
                      <a:cubicBezTo>
                        <a:pt x="402" y="5"/>
                        <a:pt x="0" y="603"/>
                        <a:pt x="0" y="1350"/>
                      </a:cubicBezTo>
                      <a:lnTo>
                        <a:pt x="0" y="20249"/>
                      </a:lnTo>
                      <a:cubicBezTo>
                        <a:pt x="0" y="20996"/>
                        <a:pt x="402" y="21599"/>
                        <a:pt x="899" y="21599"/>
                      </a:cubicBezTo>
                      <a:lnTo>
                        <a:pt x="20699" y="21599"/>
                      </a:lnTo>
                      <a:cubicBezTo>
                        <a:pt x="21197" y="21599"/>
                        <a:pt x="21600" y="20996"/>
                        <a:pt x="21600" y="20249"/>
                      </a:cubicBezTo>
                      <a:lnTo>
                        <a:pt x="21600" y="1350"/>
                      </a:lnTo>
                      <a:cubicBezTo>
                        <a:pt x="21600" y="603"/>
                        <a:pt x="21197" y="0"/>
                        <a:pt x="20699" y="0"/>
                      </a:cubicBezTo>
                    </a:path>
                  </a:pathLst>
                </a:custGeom>
                <a:grpFill/>
                <a:ln>
                  <a:noFill/>
                </a:ln>
                <a:effectLst/>
              </p:spPr>
              <p:txBody>
                <a:bodyPr lIns="19021" tIns="19021" rIns="19021" bIns="19021" anchor="ctr"/>
                <a:lstStyle/>
                <a:p>
                  <a:pPr algn="ctr" defTabSz="227965" fontAlgn="base" hangingPunct="0">
                    <a:spcBef>
                      <a:spcPct val="0"/>
                    </a:spcBef>
                    <a:spcAft>
                      <a:spcPct val="0"/>
                    </a:spcAft>
                  </a:pPr>
                  <a:endParaRPr lang="en-US" sz="1500" dirty="0">
                    <a:solidFill>
                      <a:srgbClr val="FFFFFF"/>
                    </a:solidFill>
                    <a:effectLst>
                      <a:outerShdw blurRad="38100" dist="38100" dir="2700000" algn="tl">
                        <a:srgbClr val="000000"/>
                      </a:outerShdw>
                    </a:effectLst>
                    <a:sym typeface="Gill Sans" panose="020B0502020104020203" charset="0"/>
                  </a:endParaRPr>
                </a:p>
              </p:txBody>
            </p:sp>
            <p:sp>
              <p:nvSpPr>
                <p:cNvPr id="66" name="AutoShape 111"/>
                <p:cNvSpPr/>
                <p:nvPr/>
              </p:nvSpPr>
              <p:spPr bwMode="auto">
                <a:xfrm>
                  <a:off x="5368132" y="3540125"/>
                  <a:ext cx="465138" cy="4357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16562"/>
                      </a:moveTo>
                      <a:cubicBezTo>
                        <a:pt x="20249" y="16959"/>
                        <a:pt x="19946" y="17282"/>
                        <a:pt x="19575" y="17282"/>
                      </a:cubicBezTo>
                      <a:lnTo>
                        <a:pt x="13499" y="17282"/>
                      </a:lnTo>
                      <a:lnTo>
                        <a:pt x="8099" y="17282"/>
                      </a:lnTo>
                      <a:lnTo>
                        <a:pt x="2024" y="17282"/>
                      </a:lnTo>
                      <a:cubicBezTo>
                        <a:pt x="1651" y="17282"/>
                        <a:pt x="1349" y="16959"/>
                        <a:pt x="1349" y="16562"/>
                      </a:cubicBezTo>
                      <a:lnTo>
                        <a:pt x="1349" y="2160"/>
                      </a:lnTo>
                      <a:cubicBezTo>
                        <a:pt x="1349" y="1762"/>
                        <a:pt x="1651" y="1440"/>
                        <a:pt x="2024" y="1440"/>
                      </a:cubicBezTo>
                      <a:lnTo>
                        <a:pt x="19575" y="1440"/>
                      </a:lnTo>
                      <a:cubicBezTo>
                        <a:pt x="19946" y="1440"/>
                        <a:pt x="20249" y="1762"/>
                        <a:pt x="20249" y="2160"/>
                      </a:cubicBezTo>
                      <a:cubicBezTo>
                        <a:pt x="20249" y="2160"/>
                        <a:pt x="20249" y="16562"/>
                        <a:pt x="20249" y="16562"/>
                      </a:cubicBezTo>
                      <a:close/>
                      <a:moveTo>
                        <a:pt x="19575" y="0"/>
                      </a:moveTo>
                      <a:lnTo>
                        <a:pt x="2024" y="0"/>
                      </a:lnTo>
                      <a:cubicBezTo>
                        <a:pt x="905" y="0"/>
                        <a:pt x="0" y="966"/>
                        <a:pt x="0" y="2160"/>
                      </a:cubicBezTo>
                      <a:lnTo>
                        <a:pt x="0" y="16562"/>
                      </a:lnTo>
                      <a:cubicBezTo>
                        <a:pt x="0" y="17753"/>
                        <a:pt x="903" y="18718"/>
                        <a:pt x="2018" y="18721"/>
                      </a:cubicBezTo>
                      <a:lnTo>
                        <a:pt x="8774" y="18721"/>
                      </a:lnTo>
                      <a:lnTo>
                        <a:pt x="8774" y="19597"/>
                      </a:lnTo>
                      <a:lnTo>
                        <a:pt x="4561" y="20181"/>
                      </a:lnTo>
                      <a:cubicBezTo>
                        <a:pt x="4260" y="20262"/>
                        <a:pt x="4049" y="20549"/>
                        <a:pt x="4049" y="20879"/>
                      </a:cubicBezTo>
                      <a:cubicBezTo>
                        <a:pt x="4049" y="21277"/>
                        <a:pt x="4351" y="21599"/>
                        <a:pt x="4724" y="21599"/>
                      </a:cubicBezTo>
                      <a:lnTo>
                        <a:pt x="16874" y="21599"/>
                      </a:lnTo>
                      <a:cubicBezTo>
                        <a:pt x="17248" y="21599"/>
                        <a:pt x="17549" y="21277"/>
                        <a:pt x="17549" y="20879"/>
                      </a:cubicBezTo>
                      <a:cubicBezTo>
                        <a:pt x="17549" y="20549"/>
                        <a:pt x="17339" y="20262"/>
                        <a:pt x="17038" y="20181"/>
                      </a:cubicBezTo>
                      <a:lnTo>
                        <a:pt x="12824" y="19597"/>
                      </a:lnTo>
                      <a:lnTo>
                        <a:pt x="12824" y="18721"/>
                      </a:lnTo>
                      <a:lnTo>
                        <a:pt x="19581" y="18721"/>
                      </a:lnTo>
                      <a:cubicBezTo>
                        <a:pt x="20696" y="18718"/>
                        <a:pt x="21600" y="17753"/>
                        <a:pt x="21600" y="16562"/>
                      </a:cubicBezTo>
                      <a:lnTo>
                        <a:pt x="21600" y="2160"/>
                      </a:lnTo>
                      <a:cubicBezTo>
                        <a:pt x="21600" y="966"/>
                        <a:pt x="20692" y="0"/>
                        <a:pt x="19575" y="0"/>
                      </a:cubicBezTo>
                    </a:path>
                  </a:pathLst>
                </a:custGeom>
                <a:grpFill/>
                <a:ln>
                  <a:noFill/>
                </a:ln>
                <a:effectLst/>
              </p:spPr>
              <p:txBody>
                <a:bodyPr lIns="19021" tIns="19021" rIns="19021" bIns="19021" anchor="ctr"/>
                <a:lstStyle/>
                <a:p>
                  <a:pPr algn="ctr" defTabSz="227965" fontAlgn="base" hangingPunct="0">
                    <a:spcBef>
                      <a:spcPct val="0"/>
                    </a:spcBef>
                    <a:spcAft>
                      <a:spcPct val="0"/>
                    </a:spcAft>
                  </a:pPr>
                  <a:endParaRPr lang="en-US" sz="1500" dirty="0">
                    <a:solidFill>
                      <a:srgbClr val="FFFFFF"/>
                    </a:solidFill>
                    <a:effectLst>
                      <a:outerShdw blurRad="38100" dist="38100" dir="2700000" algn="tl">
                        <a:srgbClr val="000000"/>
                      </a:outerShdw>
                    </a:effectLst>
                    <a:sym typeface="Gill Sans" panose="020B0502020104020203" charset="0"/>
                  </a:endParaRPr>
                </a:p>
              </p:txBody>
            </p:sp>
          </p:grpSp>
        </p:grpSp>
        <p:grpSp>
          <p:nvGrpSpPr>
            <p:cNvPr id="3" name="稻壳儿_刀客儿出品_17"/>
            <p:cNvGrpSpPr/>
            <p:nvPr/>
          </p:nvGrpSpPr>
          <p:grpSpPr>
            <a:xfrm>
              <a:off x="4025836" y="2642680"/>
              <a:ext cx="1084961" cy="1084961"/>
              <a:chOff x="6167950" y="2641461"/>
              <a:chExt cx="1086641" cy="1086641"/>
            </a:xfrm>
          </p:grpSpPr>
          <p:grpSp>
            <p:nvGrpSpPr>
              <p:cNvPr id="49" name="Group 48"/>
              <p:cNvGrpSpPr/>
              <p:nvPr/>
            </p:nvGrpSpPr>
            <p:grpSpPr>
              <a:xfrm>
                <a:off x="6167950" y="2641461"/>
                <a:ext cx="1086641" cy="1086641"/>
                <a:chOff x="1220118" y="2343273"/>
                <a:chExt cx="2450850" cy="2450850"/>
              </a:xfrm>
            </p:grpSpPr>
            <p:sp>
              <p:nvSpPr>
                <p:cNvPr id="50" name="Oval 49"/>
                <p:cNvSpPr/>
                <p:nvPr/>
              </p:nvSpPr>
              <p:spPr>
                <a:xfrm>
                  <a:off x="1220118" y="2343273"/>
                  <a:ext cx="2450850" cy="2450850"/>
                </a:xfrm>
                <a:prstGeom prst="ellipse">
                  <a:avLst/>
                </a:prstGeom>
                <a:solidFill>
                  <a:schemeClr val="accent6">
                    <a:alpha val="13000"/>
                  </a:schemeClr>
                </a:solidFill>
                <a:ln>
                  <a:noFill/>
                </a:ln>
                <a:effectLst>
                  <a:outerShdw blurRad="622300" dist="50800" dir="54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51" name="Oval 50"/>
                <p:cNvSpPr/>
                <p:nvPr/>
              </p:nvSpPr>
              <p:spPr>
                <a:xfrm>
                  <a:off x="1395764" y="2518920"/>
                  <a:ext cx="2099561" cy="2099561"/>
                </a:xfrm>
                <a:prstGeom prst="ellipse">
                  <a:avLst/>
                </a:prstGeom>
                <a:solidFill>
                  <a:schemeClr val="accent6">
                    <a:alpha val="25000"/>
                  </a:schemeClr>
                </a:solidFill>
                <a:ln>
                  <a:noFill/>
                </a:ln>
                <a:effectLst>
                  <a:outerShdw blurRad="622300" dist="50800" dir="54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52" name="Oval 51"/>
                <p:cNvSpPr/>
                <p:nvPr/>
              </p:nvSpPr>
              <p:spPr>
                <a:xfrm>
                  <a:off x="1580469" y="2703625"/>
                  <a:ext cx="1730150" cy="1730150"/>
                </a:xfrm>
                <a:prstGeom prst="ellipse">
                  <a:avLst/>
                </a:prstGeom>
                <a:solidFill>
                  <a:schemeClr val="accent6"/>
                </a:solidFill>
                <a:ln>
                  <a:noFill/>
                </a:ln>
                <a:effectLst>
                  <a:outerShdw blurRad="812800" dist="50800" dir="5400000" sx="82000" sy="82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80000"/>
                    </a:lnSpc>
                  </a:pPr>
                  <a:endParaRPr lang="en-US" sz="1995" dirty="0"/>
                </a:p>
              </p:txBody>
            </p:sp>
          </p:grpSp>
          <p:sp>
            <p:nvSpPr>
              <p:cNvPr id="67" name="Freeform 115"/>
              <p:cNvSpPr>
                <a:spLocks noChangeArrowheads="1"/>
              </p:cNvSpPr>
              <p:nvPr/>
            </p:nvSpPr>
            <p:spPr bwMode="auto">
              <a:xfrm>
                <a:off x="6557068" y="3043051"/>
                <a:ext cx="308404" cy="283461"/>
              </a:xfrm>
              <a:custGeom>
                <a:avLst/>
                <a:gdLst>
                  <a:gd name="T0" fmla="*/ 215533 w 601"/>
                  <a:gd name="T1" fmla="*/ 81245 h 552"/>
                  <a:gd name="T2" fmla="*/ 215533 w 601"/>
                  <a:gd name="T3" fmla="*/ 81245 h 552"/>
                  <a:gd name="T4" fmla="*/ 187514 w 601"/>
                  <a:gd name="T5" fmla="*/ 109285 h 552"/>
                  <a:gd name="T6" fmla="*/ 162368 w 601"/>
                  <a:gd name="T7" fmla="*/ 81245 h 552"/>
                  <a:gd name="T8" fmla="*/ 162368 w 601"/>
                  <a:gd name="T9" fmla="*/ 81245 h 552"/>
                  <a:gd name="T10" fmla="*/ 162368 w 601"/>
                  <a:gd name="T11" fmla="*/ 81245 h 552"/>
                  <a:gd name="T12" fmla="*/ 162368 w 601"/>
                  <a:gd name="T13" fmla="*/ 81245 h 552"/>
                  <a:gd name="T14" fmla="*/ 134349 w 601"/>
                  <a:gd name="T15" fmla="*/ 109285 h 552"/>
                  <a:gd name="T16" fmla="*/ 106330 w 601"/>
                  <a:gd name="T17" fmla="*/ 81245 h 552"/>
                  <a:gd name="T18" fmla="*/ 106330 w 601"/>
                  <a:gd name="T19" fmla="*/ 81245 h 552"/>
                  <a:gd name="T20" fmla="*/ 106330 w 601"/>
                  <a:gd name="T21" fmla="*/ 81245 h 552"/>
                  <a:gd name="T22" fmla="*/ 106330 w 601"/>
                  <a:gd name="T23" fmla="*/ 81245 h 552"/>
                  <a:gd name="T24" fmla="*/ 106330 w 601"/>
                  <a:gd name="T25" fmla="*/ 81245 h 552"/>
                  <a:gd name="T26" fmla="*/ 81184 w 601"/>
                  <a:gd name="T27" fmla="*/ 109285 h 552"/>
                  <a:gd name="T28" fmla="*/ 53165 w 601"/>
                  <a:gd name="T29" fmla="*/ 81245 h 552"/>
                  <a:gd name="T30" fmla="*/ 53165 w 601"/>
                  <a:gd name="T31" fmla="*/ 81245 h 552"/>
                  <a:gd name="T32" fmla="*/ 53165 w 601"/>
                  <a:gd name="T33" fmla="*/ 81245 h 552"/>
                  <a:gd name="T34" fmla="*/ 53165 w 601"/>
                  <a:gd name="T35" fmla="*/ 81245 h 552"/>
                  <a:gd name="T36" fmla="*/ 53165 w 601"/>
                  <a:gd name="T37" fmla="*/ 81245 h 552"/>
                  <a:gd name="T38" fmla="*/ 25145 w 601"/>
                  <a:gd name="T39" fmla="*/ 109285 h 552"/>
                  <a:gd name="T40" fmla="*/ 0 w 601"/>
                  <a:gd name="T41" fmla="*/ 81245 h 552"/>
                  <a:gd name="T42" fmla="*/ 0 w 601"/>
                  <a:gd name="T43" fmla="*/ 81245 h 552"/>
                  <a:gd name="T44" fmla="*/ 0 w 601"/>
                  <a:gd name="T45" fmla="*/ 81245 h 552"/>
                  <a:gd name="T46" fmla="*/ 0 w 601"/>
                  <a:gd name="T47" fmla="*/ 81245 h 552"/>
                  <a:gd name="T48" fmla="*/ 17602 w 601"/>
                  <a:gd name="T49" fmla="*/ 30197 h 552"/>
                  <a:gd name="T50" fmla="*/ 197931 w 601"/>
                  <a:gd name="T51" fmla="*/ 30197 h 552"/>
                  <a:gd name="T52" fmla="*/ 215533 w 601"/>
                  <a:gd name="T53" fmla="*/ 81245 h 552"/>
                  <a:gd name="T54" fmla="*/ 182484 w 601"/>
                  <a:gd name="T55" fmla="*/ 20131 h 552"/>
                  <a:gd name="T56" fmla="*/ 182484 w 601"/>
                  <a:gd name="T57" fmla="*/ 20131 h 552"/>
                  <a:gd name="T58" fmla="*/ 32689 w 601"/>
                  <a:gd name="T59" fmla="*/ 20131 h 552"/>
                  <a:gd name="T60" fmla="*/ 22631 w 601"/>
                  <a:gd name="T61" fmla="*/ 10066 h 552"/>
                  <a:gd name="T62" fmla="*/ 32689 w 601"/>
                  <a:gd name="T63" fmla="*/ 0 h 552"/>
                  <a:gd name="T64" fmla="*/ 182484 w 601"/>
                  <a:gd name="T65" fmla="*/ 0 h 552"/>
                  <a:gd name="T66" fmla="*/ 192902 w 601"/>
                  <a:gd name="T67" fmla="*/ 10066 h 552"/>
                  <a:gd name="T68" fmla="*/ 182484 w 601"/>
                  <a:gd name="T69" fmla="*/ 20131 h 552"/>
                  <a:gd name="T70" fmla="*/ 30175 w 601"/>
                  <a:gd name="T71" fmla="*/ 119350 h 552"/>
                  <a:gd name="T72" fmla="*/ 30175 w 601"/>
                  <a:gd name="T73" fmla="*/ 119350 h 552"/>
                  <a:gd name="T74" fmla="*/ 30175 w 601"/>
                  <a:gd name="T75" fmla="*/ 119350 h 552"/>
                  <a:gd name="T76" fmla="*/ 32689 w 601"/>
                  <a:gd name="T77" fmla="*/ 119350 h 552"/>
                  <a:gd name="T78" fmla="*/ 32689 w 601"/>
                  <a:gd name="T79" fmla="*/ 119350 h 552"/>
                  <a:gd name="T80" fmla="*/ 35204 w 601"/>
                  <a:gd name="T81" fmla="*/ 119350 h 552"/>
                  <a:gd name="T82" fmla="*/ 40592 w 601"/>
                  <a:gd name="T83" fmla="*/ 116834 h 552"/>
                  <a:gd name="T84" fmla="*/ 40592 w 601"/>
                  <a:gd name="T85" fmla="*/ 116834 h 552"/>
                  <a:gd name="T86" fmla="*/ 40592 w 601"/>
                  <a:gd name="T87" fmla="*/ 116834 h 552"/>
                  <a:gd name="T88" fmla="*/ 40592 w 601"/>
                  <a:gd name="T89" fmla="*/ 167522 h 552"/>
                  <a:gd name="T90" fmla="*/ 174941 w 601"/>
                  <a:gd name="T91" fmla="*/ 167522 h 552"/>
                  <a:gd name="T92" fmla="*/ 174941 w 601"/>
                  <a:gd name="T93" fmla="*/ 116834 h 552"/>
                  <a:gd name="T94" fmla="*/ 174941 w 601"/>
                  <a:gd name="T95" fmla="*/ 116834 h 552"/>
                  <a:gd name="T96" fmla="*/ 174941 w 601"/>
                  <a:gd name="T97" fmla="*/ 116834 h 552"/>
                  <a:gd name="T98" fmla="*/ 179970 w 601"/>
                  <a:gd name="T99" fmla="*/ 119350 h 552"/>
                  <a:gd name="T100" fmla="*/ 182484 w 601"/>
                  <a:gd name="T101" fmla="*/ 119350 h 552"/>
                  <a:gd name="T102" fmla="*/ 182484 w 601"/>
                  <a:gd name="T103" fmla="*/ 119350 h 552"/>
                  <a:gd name="T104" fmla="*/ 184999 w 601"/>
                  <a:gd name="T105" fmla="*/ 119350 h 552"/>
                  <a:gd name="T106" fmla="*/ 184999 w 601"/>
                  <a:gd name="T107" fmla="*/ 119350 h 552"/>
                  <a:gd name="T108" fmla="*/ 187514 w 601"/>
                  <a:gd name="T109" fmla="*/ 119350 h 552"/>
                  <a:gd name="T110" fmla="*/ 195416 w 601"/>
                  <a:gd name="T111" fmla="*/ 119350 h 552"/>
                  <a:gd name="T112" fmla="*/ 195416 w 601"/>
                  <a:gd name="T113" fmla="*/ 188013 h 552"/>
                  <a:gd name="T114" fmla="*/ 184999 w 601"/>
                  <a:gd name="T115" fmla="*/ 198079 h 552"/>
                  <a:gd name="T116" fmla="*/ 30175 w 601"/>
                  <a:gd name="T117" fmla="*/ 198079 h 552"/>
                  <a:gd name="T118" fmla="*/ 20116 w 601"/>
                  <a:gd name="T119" fmla="*/ 188013 h 552"/>
                  <a:gd name="T120" fmla="*/ 20116 w 601"/>
                  <a:gd name="T121" fmla="*/ 119350 h 552"/>
                  <a:gd name="T122" fmla="*/ 25145 w 601"/>
                  <a:gd name="T123" fmla="*/ 119350 h 552"/>
                  <a:gd name="T124" fmla="*/ 30175 w 601"/>
                  <a:gd name="T125" fmla="*/ 119350 h 55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601" h="552">
                    <a:moveTo>
                      <a:pt x="600" y="226"/>
                    </a:moveTo>
                    <a:lnTo>
                      <a:pt x="600" y="226"/>
                    </a:lnTo>
                    <a:cubicBezTo>
                      <a:pt x="600" y="268"/>
                      <a:pt x="565" y="304"/>
                      <a:pt x="522" y="304"/>
                    </a:cubicBezTo>
                    <a:cubicBezTo>
                      <a:pt x="480" y="304"/>
                      <a:pt x="452" y="268"/>
                      <a:pt x="452" y="226"/>
                    </a:cubicBezTo>
                    <a:cubicBezTo>
                      <a:pt x="452" y="268"/>
                      <a:pt x="417" y="304"/>
                      <a:pt x="374" y="304"/>
                    </a:cubicBezTo>
                    <a:cubicBezTo>
                      <a:pt x="332" y="304"/>
                      <a:pt x="296" y="268"/>
                      <a:pt x="296" y="226"/>
                    </a:cubicBezTo>
                    <a:cubicBezTo>
                      <a:pt x="296" y="268"/>
                      <a:pt x="268" y="304"/>
                      <a:pt x="226" y="304"/>
                    </a:cubicBezTo>
                    <a:cubicBezTo>
                      <a:pt x="183" y="304"/>
                      <a:pt x="148" y="268"/>
                      <a:pt x="148" y="226"/>
                    </a:cubicBezTo>
                    <a:cubicBezTo>
                      <a:pt x="148" y="268"/>
                      <a:pt x="113" y="304"/>
                      <a:pt x="70" y="304"/>
                    </a:cubicBezTo>
                    <a:cubicBezTo>
                      <a:pt x="28" y="304"/>
                      <a:pt x="0" y="268"/>
                      <a:pt x="0" y="226"/>
                    </a:cubicBezTo>
                    <a:cubicBezTo>
                      <a:pt x="49" y="84"/>
                      <a:pt x="49" y="84"/>
                      <a:pt x="49" y="84"/>
                    </a:cubicBezTo>
                    <a:cubicBezTo>
                      <a:pt x="551" y="84"/>
                      <a:pt x="551" y="84"/>
                      <a:pt x="551" y="84"/>
                    </a:cubicBezTo>
                    <a:cubicBezTo>
                      <a:pt x="600" y="226"/>
                      <a:pt x="600" y="226"/>
                      <a:pt x="600" y="226"/>
                    </a:cubicBezTo>
                    <a:close/>
                    <a:moveTo>
                      <a:pt x="508" y="56"/>
                    </a:moveTo>
                    <a:lnTo>
                      <a:pt x="508" y="56"/>
                    </a:lnTo>
                    <a:cubicBezTo>
                      <a:pt x="91" y="56"/>
                      <a:pt x="91" y="56"/>
                      <a:pt x="91" y="56"/>
                    </a:cubicBezTo>
                    <a:cubicBezTo>
                      <a:pt x="77" y="56"/>
                      <a:pt x="63" y="49"/>
                      <a:pt x="63" y="28"/>
                    </a:cubicBezTo>
                    <a:cubicBezTo>
                      <a:pt x="63" y="14"/>
                      <a:pt x="77" y="0"/>
                      <a:pt x="91" y="0"/>
                    </a:cubicBezTo>
                    <a:cubicBezTo>
                      <a:pt x="508" y="0"/>
                      <a:pt x="508" y="0"/>
                      <a:pt x="508" y="0"/>
                    </a:cubicBezTo>
                    <a:cubicBezTo>
                      <a:pt x="522" y="0"/>
                      <a:pt x="537" y="14"/>
                      <a:pt x="537" y="28"/>
                    </a:cubicBezTo>
                    <a:cubicBezTo>
                      <a:pt x="537" y="49"/>
                      <a:pt x="522" y="56"/>
                      <a:pt x="508" y="56"/>
                    </a:cubicBezTo>
                    <a:close/>
                    <a:moveTo>
                      <a:pt x="84" y="332"/>
                    </a:moveTo>
                    <a:lnTo>
                      <a:pt x="84" y="332"/>
                    </a:lnTo>
                    <a:cubicBezTo>
                      <a:pt x="84" y="332"/>
                      <a:pt x="84" y="332"/>
                      <a:pt x="91" y="332"/>
                    </a:cubicBezTo>
                    <a:cubicBezTo>
                      <a:pt x="91" y="332"/>
                      <a:pt x="91" y="332"/>
                      <a:pt x="98" y="332"/>
                    </a:cubicBezTo>
                    <a:cubicBezTo>
                      <a:pt x="98" y="325"/>
                      <a:pt x="106" y="325"/>
                      <a:pt x="113" y="325"/>
                    </a:cubicBezTo>
                    <a:cubicBezTo>
                      <a:pt x="113" y="466"/>
                      <a:pt x="113" y="466"/>
                      <a:pt x="113" y="466"/>
                    </a:cubicBezTo>
                    <a:cubicBezTo>
                      <a:pt x="487" y="466"/>
                      <a:pt x="487" y="466"/>
                      <a:pt x="487" y="466"/>
                    </a:cubicBezTo>
                    <a:cubicBezTo>
                      <a:pt x="487" y="325"/>
                      <a:pt x="487" y="325"/>
                      <a:pt x="487" y="325"/>
                    </a:cubicBezTo>
                    <a:cubicBezTo>
                      <a:pt x="494" y="325"/>
                      <a:pt x="494" y="325"/>
                      <a:pt x="501" y="332"/>
                    </a:cubicBezTo>
                    <a:cubicBezTo>
                      <a:pt x="501" y="332"/>
                      <a:pt x="501" y="332"/>
                      <a:pt x="508" y="332"/>
                    </a:cubicBezTo>
                    <a:lnTo>
                      <a:pt x="515" y="332"/>
                    </a:lnTo>
                    <a:lnTo>
                      <a:pt x="522" y="332"/>
                    </a:lnTo>
                    <a:cubicBezTo>
                      <a:pt x="530" y="332"/>
                      <a:pt x="537" y="332"/>
                      <a:pt x="544" y="332"/>
                    </a:cubicBezTo>
                    <a:cubicBezTo>
                      <a:pt x="544" y="523"/>
                      <a:pt x="544" y="523"/>
                      <a:pt x="544" y="523"/>
                    </a:cubicBezTo>
                    <a:cubicBezTo>
                      <a:pt x="544" y="537"/>
                      <a:pt x="530" y="551"/>
                      <a:pt x="515" y="551"/>
                    </a:cubicBezTo>
                    <a:cubicBezTo>
                      <a:pt x="84" y="551"/>
                      <a:pt x="84" y="551"/>
                      <a:pt x="84" y="551"/>
                    </a:cubicBezTo>
                    <a:cubicBezTo>
                      <a:pt x="63" y="551"/>
                      <a:pt x="56" y="537"/>
                      <a:pt x="56" y="523"/>
                    </a:cubicBezTo>
                    <a:cubicBezTo>
                      <a:pt x="56" y="332"/>
                      <a:pt x="56" y="332"/>
                      <a:pt x="56" y="332"/>
                    </a:cubicBezTo>
                    <a:cubicBezTo>
                      <a:pt x="63" y="332"/>
                      <a:pt x="63" y="332"/>
                      <a:pt x="70" y="332"/>
                    </a:cubicBezTo>
                    <a:cubicBezTo>
                      <a:pt x="77" y="332"/>
                      <a:pt x="77" y="332"/>
                      <a:pt x="84" y="332"/>
                    </a:cubicBezTo>
                    <a:close/>
                  </a:path>
                </a:pathLst>
              </a:custGeom>
              <a:solidFill>
                <a:schemeClr val="bg1"/>
              </a:solidFill>
              <a:ln>
                <a:noFill/>
              </a:ln>
              <a:effectLst/>
            </p:spPr>
            <p:txBody>
              <a:bodyPr wrap="none" anchor="ctr"/>
              <a:lstStyle/>
              <a:p>
                <a:endParaRPr lang="en-US" sz="1800" dirty="0"/>
              </a:p>
            </p:txBody>
          </p:sp>
        </p:grpSp>
      </p:grpSp>
      <p:sp>
        <p:nvSpPr>
          <p:cNvPr id="58" name="稻壳儿_刀客儿出品_19"/>
          <p:cNvSpPr/>
          <p:nvPr/>
        </p:nvSpPr>
        <p:spPr>
          <a:xfrm rot="16200000" flipH="1" flipV="1">
            <a:off x="7341870" y="2007870"/>
            <a:ext cx="6858000" cy="2842260"/>
          </a:xfrm>
          <a:custGeom>
            <a:avLst/>
            <a:gdLst>
              <a:gd name="connsiteX0" fmla="*/ 0 w 6858000"/>
              <a:gd name="connsiteY0" fmla="*/ 2928476 h 3494046"/>
              <a:gd name="connsiteX1" fmla="*/ 0 w 6858000"/>
              <a:gd name="connsiteY1" fmla="*/ 0 h 3494046"/>
              <a:gd name="connsiteX2" fmla="*/ 6858000 w 6858000"/>
              <a:gd name="connsiteY2" fmla="*/ 0 h 3494046"/>
              <a:gd name="connsiteX3" fmla="*/ 6858000 w 6858000"/>
              <a:gd name="connsiteY3" fmla="*/ 2438613 h 3494046"/>
              <a:gd name="connsiteX4" fmla="*/ 6759476 w 6858000"/>
              <a:gd name="connsiteY4" fmla="*/ 2401006 h 3494046"/>
              <a:gd name="connsiteX5" fmla="*/ 127853 w 6858000"/>
              <a:gd name="connsiteY5" fmla="*/ 2982501 h 3494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58000" h="3494046">
                <a:moveTo>
                  <a:pt x="0" y="2928476"/>
                </a:moveTo>
                <a:lnTo>
                  <a:pt x="0" y="0"/>
                </a:lnTo>
                <a:lnTo>
                  <a:pt x="6858000" y="0"/>
                </a:lnTo>
                <a:lnTo>
                  <a:pt x="6858000" y="2438613"/>
                </a:lnTo>
                <a:lnTo>
                  <a:pt x="6759476" y="2401006"/>
                </a:lnTo>
                <a:cubicBezTo>
                  <a:pt x="2862232" y="964658"/>
                  <a:pt x="4621534" y="4831221"/>
                  <a:pt x="127853" y="2982501"/>
                </a:cubicBezTo>
                <a:close/>
              </a:path>
            </a:pathLst>
          </a:custGeom>
          <a:gradFill>
            <a:gsLst>
              <a:gs pos="100000">
                <a:schemeClr val="accent2"/>
              </a:gs>
              <a:gs pos="0">
                <a:schemeClr val="accent3"/>
              </a:gs>
            </a:gsLst>
            <a:lin ang="2700000" scaled="1"/>
          </a:gra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0000" tIns="46800" rIns="90000" bIns="46800" rtlCol="0" anchor="ctr">
            <a:noAutofit/>
          </a:bodyPr>
          <a:lstStyle/>
          <a:p>
            <a:pPr algn="ctr"/>
            <a:endParaRPr lang="en-US" sz="1800"/>
          </a:p>
        </p:txBody>
      </p:sp>
      <p:sp>
        <p:nvSpPr>
          <p:cNvPr id="6" name="文本框 5"/>
          <p:cNvSpPr txBox="1"/>
          <p:nvPr/>
        </p:nvSpPr>
        <p:spPr>
          <a:xfrm>
            <a:off x="10910680" y="825175"/>
            <a:ext cx="1107996" cy="4926986"/>
          </a:xfrm>
          <a:prstGeom prst="rect">
            <a:avLst/>
          </a:prstGeom>
          <a:noFill/>
        </p:spPr>
        <p:txBody>
          <a:bodyPr vert="eaVert" wrap="square" rtlCol="0">
            <a:spAutoFit/>
          </a:bodyPr>
          <a:lstStyle/>
          <a:p>
            <a:pPr algn="ctr">
              <a:lnSpc>
                <a:spcPct val="150000"/>
              </a:lnSpc>
            </a:pPr>
            <a:r>
              <a:rPr lang="zh-CN" altLang="en-US" sz="4000" b="1" dirty="0">
                <a:solidFill>
                  <a:prstClr val="white"/>
                </a:solidFill>
                <a:latin typeface="方正清刻本悦宋简体"/>
                <a:ea typeface="+mj-ea"/>
              </a:rPr>
              <a:t>新  型  技  术</a:t>
            </a:r>
            <a:endParaRPr lang="zh-CN" altLang="en-US" sz="4000" b="1" dirty="0">
              <a:solidFill>
                <a:prstClr val="white"/>
              </a:solidFill>
              <a:latin typeface="方正清刻本悦宋简体"/>
              <a:ea typeface="+mj-ea"/>
            </a:endParaRPr>
          </a:p>
        </p:txBody>
      </p:sp>
      <p:sp>
        <p:nvSpPr>
          <p:cNvPr id="8" name="文本框 7"/>
          <p:cNvSpPr txBox="1"/>
          <p:nvPr/>
        </p:nvSpPr>
        <p:spPr>
          <a:xfrm>
            <a:off x="985476" y="724794"/>
            <a:ext cx="7715100" cy="830997"/>
          </a:xfrm>
          <a:prstGeom prst="rect">
            <a:avLst/>
          </a:prstGeom>
          <a:noFill/>
        </p:spPr>
        <p:txBody>
          <a:bodyPr wrap="square" rtlCol="0">
            <a:spAutoFit/>
          </a:bodyPr>
          <a:lstStyle/>
          <a:p>
            <a:pPr algn="ctr"/>
            <a:r>
              <a:rPr lang="zh-CN" altLang="en-US" sz="2400" dirty="0"/>
              <a:t>国产遥感卫星技术日益强大，本项目可据此获得更加准确的二氧化碳监测数据。</a:t>
            </a:r>
            <a:endParaRPr lang="zh-CN" altLang="en-US" sz="2400"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59:morph option="byObject"/>
      </p:transition>
    </mc:Choice>
    <mc:Fallback>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0" name="图片 99"/>
          <p:cNvPicPr/>
          <p:nvPr>
            <p:custDataLst>
              <p:tags r:id="rId1"/>
            </p:custDataLst>
          </p:nvPr>
        </p:nvPicPr>
        <p:blipFill>
          <a:blip r:embed="rId2"/>
          <a:stretch>
            <a:fillRect/>
          </a:stretch>
        </p:blipFill>
        <p:spPr>
          <a:xfrm>
            <a:off x="1135380" y="777240"/>
            <a:ext cx="10375265" cy="5533390"/>
          </a:xfrm>
          <a:prstGeom prst="rect">
            <a:avLst/>
          </a:prstGeom>
          <a:noFill/>
          <a:ln w="9525">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59:morph option="byObject"/>
      </p:transition>
    </mc:Choice>
    <mc:Fallback>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稻壳儿_刀客儿出品_2"/>
          <p:cNvSpPr/>
          <p:nvPr/>
        </p:nvSpPr>
        <p:spPr>
          <a:xfrm>
            <a:off x="5276802" y="1847187"/>
            <a:ext cx="1573527" cy="326051"/>
          </a:xfrm>
          <a:prstGeom prst="rect">
            <a:avLst/>
          </a:prstGeom>
        </p:spPr>
        <p:txBody>
          <a:bodyPr wrap="square">
            <a:spAutoFit/>
          </a:bodyPr>
          <a:lstStyle/>
          <a:p>
            <a:pPr>
              <a:lnSpc>
                <a:spcPct val="120000"/>
              </a:lnSpc>
            </a:pPr>
            <a:r>
              <a:rPr lang="en-US" sz="1400" dirty="0">
                <a:solidFill>
                  <a:schemeClr val="tx1">
                    <a:lumMod val="75000"/>
                    <a:lumOff val="25000"/>
                  </a:schemeClr>
                </a:solidFill>
                <a:cs typeface="Segoe UI" panose="020B0502040204020203" pitchFamily="34" charset="0"/>
              </a:rPr>
              <a:t>Our team</a:t>
            </a:r>
            <a:endParaRPr lang="en-US" sz="1400" dirty="0">
              <a:solidFill>
                <a:schemeClr val="tx1">
                  <a:lumMod val="75000"/>
                  <a:lumOff val="25000"/>
                </a:schemeClr>
              </a:solidFill>
              <a:cs typeface="Segoe UI" panose="020B0502040204020203" pitchFamily="34" charset="0"/>
            </a:endParaRPr>
          </a:p>
        </p:txBody>
      </p:sp>
      <p:pic>
        <p:nvPicPr>
          <p:cNvPr id="2050" name="Picture 2" descr="太空卫星图片素材-正版创意图片400268835-摄图网"/>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002182" y="1889050"/>
            <a:ext cx="1758098" cy="140647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6542" y="4104640"/>
            <a:ext cx="2289378" cy="1526252"/>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如何做好团队管理？提升团队凝聚力的书籍推荐 | 经理人参阅"/>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76802" y="2164537"/>
            <a:ext cx="1109517" cy="910708"/>
          </a:xfrm>
          <a:prstGeom prst="rect">
            <a:avLst/>
          </a:prstGeom>
          <a:noFill/>
          <a:extLst>
            <a:ext uri="{909E8E84-426E-40DD-AFC4-6F175D3DCCD1}">
              <a14:hiddenFill xmlns:a14="http://schemas.microsoft.com/office/drawing/2010/main">
                <a:solidFill>
                  <a:srgbClr val="FFFFFF"/>
                </a:solidFill>
              </a14:hiddenFill>
            </a:ext>
          </a:extLst>
        </p:spPr>
      </p:pic>
      <p:sp>
        <p:nvSpPr>
          <p:cNvPr id="10" name="箭头: 下 9"/>
          <p:cNvSpPr/>
          <p:nvPr/>
        </p:nvSpPr>
        <p:spPr>
          <a:xfrm rot="16200000">
            <a:off x="4414144" y="2064990"/>
            <a:ext cx="161071" cy="121567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稻壳儿_刀客儿出品_9"/>
          <p:cNvSpPr/>
          <p:nvPr/>
        </p:nvSpPr>
        <p:spPr>
          <a:xfrm>
            <a:off x="4057382" y="2076753"/>
            <a:ext cx="1219420" cy="514308"/>
          </a:xfrm>
          <a:prstGeom prst="rect">
            <a:avLst/>
          </a:prstGeom>
        </p:spPr>
        <p:txBody>
          <a:bodyPr wrap="square">
            <a:spAutoFit/>
          </a:bodyPr>
          <a:lstStyle/>
          <a:p>
            <a:pPr>
              <a:lnSpc>
                <a:spcPct val="120000"/>
              </a:lnSpc>
            </a:pPr>
            <a:r>
              <a:rPr lang="zh-CN" altLang="en-US" sz="1200" dirty="0">
                <a:solidFill>
                  <a:schemeClr val="bg1">
                    <a:lumMod val="65000"/>
                  </a:schemeClr>
                </a:solidFill>
                <a:cs typeface="Segoe UI Light" panose="020B0502040204020203" pitchFamily="34" charset="0"/>
              </a:rPr>
              <a:t>通过模型对数据进行预估</a:t>
            </a:r>
            <a:endParaRPr lang="en-US" sz="1200" dirty="0">
              <a:solidFill>
                <a:schemeClr val="bg1">
                  <a:lumMod val="65000"/>
                </a:schemeClr>
              </a:solidFill>
              <a:cs typeface="Segoe UI Light" panose="020B0502040204020203" pitchFamily="34" charset="0"/>
            </a:endParaRPr>
          </a:p>
        </p:txBody>
      </p:sp>
      <p:sp>
        <p:nvSpPr>
          <p:cNvPr id="13" name="箭头: 下 12"/>
          <p:cNvSpPr/>
          <p:nvPr/>
        </p:nvSpPr>
        <p:spPr>
          <a:xfrm>
            <a:off x="2661920" y="3295528"/>
            <a:ext cx="172720" cy="80911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稻壳儿_刀客儿出品_9"/>
          <p:cNvSpPr/>
          <p:nvPr/>
        </p:nvSpPr>
        <p:spPr>
          <a:xfrm>
            <a:off x="2834640" y="3417995"/>
            <a:ext cx="508529" cy="517257"/>
          </a:xfrm>
          <a:prstGeom prst="rect">
            <a:avLst/>
          </a:prstGeom>
        </p:spPr>
        <p:txBody>
          <a:bodyPr wrap="square">
            <a:spAutoFit/>
          </a:bodyPr>
          <a:lstStyle/>
          <a:p>
            <a:pPr>
              <a:lnSpc>
                <a:spcPct val="120000"/>
              </a:lnSpc>
            </a:pPr>
            <a:r>
              <a:rPr lang="zh-CN" altLang="en-US" sz="1200" dirty="0">
                <a:solidFill>
                  <a:schemeClr val="bg1">
                    <a:lumMod val="65000"/>
                  </a:schemeClr>
                </a:solidFill>
                <a:cs typeface="Segoe UI Light" panose="020B0502040204020203" pitchFamily="34" charset="0"/>
              </a:rPr>
              <a:t>数据采集</a:t>
            </a:r>
            <a:r>
              <a:rPr lang="id-ID" sz="1200" dirty="0">
                <a:solidFill>
                  <a:schemeClr val="bg1">
                    <a:lumMod val="65000"/>
                  </a:schemeClr>
                </a:solidFill>
                <a:cs typeface="Segoe UI Light" panose="020B0502040204020203" pitchFamily="34" charset="0"/>
              </a:rPr>
              <a:t> </a:t>
            </a:r>
            <a:endParaRPr lang="en-US" sz="1200" dirty="0">
              <a:solidFill>
                <a:schemeClr val="bg1">
                  <a:lumMod val="65000"/>
                </a:schemeClr>
              </a:solidFill>
              <a:cs typeface="Segoe UI Light" panose="020B0502040204020203" pitchFamily="34" charset="0"/>
            </a:endParaRPr>
          </a:p>
        </p:txBody>
      </p:sp>
      <p:sp>
        <p:nvSpPr>
          <p:cNvPr id="15" name="箭头: 右 14"/>
          <p:cNvSpPr/>
          <p:nvPr/>
        </p:nvSpPr>
        <p:spPr>
          <a:xfrm>
            <a:off x="6512271" y="2448699"/>
            <a:ext cx="1381021" cy="17554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箭头: 下 15"/>
          <p:cNvSpPr/>
          <p:nvPr/>
        </p:nvSpPr>
        <p:spPr>
          <a:xfrm rot="5400000">
            <a:off x="7096889" y="2060214"/>
            <a:ext cx="175542" cy="136158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8" name="图片 17"/>
          <p:cNvPicPr>
            <a:picLocks noChangeAspect="1"/>
          </p:cNvPicPr>
          <p:nvPr/>
        </p:nvPicPr>
        <p:blipFill>
          <a:blip r:embed="rId4"/>
          <a:stretch>
            <a:fillRect/>
          </a:stretch>
        </p:blipFill>
        <p:spPr>
          <a:xfrm>
            <a:off x="8152669" y="1914191"/>
            <a:ext cx="1940900" cy="1604899"/>
          </a:xfrm>
          <a:prstGeom prst="rect">
            <a:avLst/>
          </a:prstGeom>
        </p:spPr>
      </p:pic>
      <p:sp>
        <p:nvSpPr>
          <p:cNvPr id="19" name="稻壳儿_刀客儿出品_9"/>
          <p:cNvSpPr/>
          <p:nvPr/>
        </p:nvSpPr>
        <p:spPr>
          <a:xfrm>
            <a:off x="6432871" y="2117809"/>
            <a:ext cx="1573526" cy="295658"/>
          </a:xfrm>
          <a:prstGeom prst="rect">
            <a:avLst/>
          </a:prstGeom>
        </p:spPr>
        <p:txBody>
          <a:bodyPr wrap="square">
            <a:spAutoFit/>
          </a:bodyPr>
          <a:lstStyle/>
          <a:p>
            <a:pPr>
              <a:lnSpc>
                <a:spcPct val="120000"/>
              </a:lnSpc>
            </a:pPr>
            <a:r>
              <a:rPr lang="zh-CN" altLang="en-US" sz="1200" dirty="0">
                <a:solidFill>
                  <a:schemeClr val="bg1">
                    <a:lumMod val="65000"/>
                  </a:schemeClr>
                </a:solidFill>
                <a:cs typeface="Segoe UI Light" panose="020B0502040204020203" pitchFamily="34" charset="0"/>
              </a:rPr>
              <a:t>提供可视化分析平台</a:t>
            </a:r>
            <a:endParaRPr lang="en-US" sz="1200" dirty="0">
              <a:solidFill>
                <a:schemeClr val="bg1">
                  <a:lumMod val="65000"/>
                </a:schemeClr>
              </a:solidFill>
              <a:cs typeface="Segoe UI Light" panose="020B0502040204020203" pitchFamily="34" charset="0"/>
            </a:endParaRPr>
          </a:p>
        </p:txBody>
      </p:sp>
      <p:sp>
        <p:nvSpPr>
          <p:cNvPr id="20" name="稻壳儿_刀客儿出品_9"/>
          <p:cNvSpPr/>
          <p:nvPr/>
        </p:nvSpPr>
        <p:spPr>
          <a:xfrm>
            <a:off x="6449790" y="2836060"/>
            <a:ext cx="1702879" cy="517257"/>
          </a:xfrm>
          <a:prstGeom prst="rect">
            <a:avLst/>
          </a:prstGeom>
        </p:spPr>
        <p:txBody>
          <a:bodyPr wrap="square">
            <a:spAutoFit/>
          </a:bodyPr>
          <a:lstStyle/>
          <a:p>
            <a:pPr>
              <a:lnSpc>
                <a:spcPct val="120000"/>
              </a:lnSpc>
            </a:pPr>
            <a:r>
              <a:rPr lang="zh-CN" altLang="en-US" sz="1200" dirty="0">
                <a:solidFill>
                  <a:schemeClr val="bg1">
                    <a:lumMod val="65000"/>
                  </a:schemeClr>
                </a:solidFill>
                <a:cs typeface="Segoe UI Light" panose="020B0502040204020203" pitchFamily="34" charset="0"/>
              </a:rPr>
              <a:t>通过反馈对平台更新和维护</a:t>
            </a:r>
            <a:endParaRPr lang="en-US" sz="1200" dirty="0">
              <a:solidFill>
                <a:schemeClr val="bg1">
                  <a:lumMod val="65000"/>
                </a:schemeClr>
              </a:solidFill>
              <a:cs typeface="Segoe UI Light" panose="020B0502040204020203" pitchFamily="34" charset="0"/>
            </a:endParaRPr>
          </a:p>
        </p:txBody>
      </p:sp>
      <p:cxnSp>
        <p:nvCxnSpPr>
          <p:cNvPr id="23" name="连接符: 肘形 22"/>
          <p:cNvCxnSpPr/>
          <p:nvPr/>
        </p:nvCxnSpPr>
        <p:spPr>
          <a:xfrm rot="5400000">
            <a:off x="5046585" y="3097491"/>
            <a:ext cx="860006" cy="81551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连接符: 肘形 27"/>
          <p:cNvCxnSpPr/>
          <p:nvPr/>
        </p:nvCxnSpPr>
        <p:spPr>
          <a:xfrm rot="16200000" flipH="1">
            <a:off x="5655681" y="3303911"/>
            <a:ext cx="860007" cy="40267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稻壳儿_刀客儿出品_9"/>
          <p:cNvSpPr/>
          <p:nvPr/>
        </p:nvSpPr>
        <p:spPr>
          <a:xfrm>
            <a:off x="4353523" y="4621791"/>
            <a:ext cx="2496805" cy="846578"/>
          </a:xfrm>
          <a:prstGeom prst="rect">
            <a:avLst/>
          </a:prstGeom>
        </p:spPr>
        <p:txBody>
          <a:bodyPr wrap="square">
            <a:spAutoFit/>
          </a:bodyPr>
          <a:lstStyle/>
          <a:p>
            <a:pPr>
              <a:lnSpc>
                <a:spcPct val="120000"/>
              </a:lnSpc>
            </a:pPr>
            <a:r>
              <a:rPr lang="zh-CN" altLang="en-US" sz="1400" dirty="0">
                <a:solidFill>
                  <a:schemeClr val="bg1">
                    <a:lumMod val="65000"/>
                  </a:schemeClr>
                </a:solidFill>
                <a:cs typeface="Segoe UI Light" panose="020B0502040204020203" pitchFamily="34" charset="0"/>
              </a:rPr>
              <a:t>通过与政府合作，并与农民、农场主达成共识，实现农业增收</a:t>
            </a:r>
            <a:endParaRPr lang="en-US" sz="1400" dirty="0">
              <a:solidFill>
                <a:schemeClr val="bg1">
                  <a:lumMod val="65000"/>
                </a:schemeClr>
              </a:solidFill>
              <a:cs typeface="Segoe UI Light" panose="020B0502040204020203" pitchFamily="34" charset="0"/>
            </a:endParaRPr>
          </a:p>
        </p:txBody>
      </p:sp>
      <p:sp>
        <p:nvSpPr>
          <p:cNvPr id="32" name="稻壳儿_刀客儿出品_4"/>
          <p:cNvSpPr/>
          <p:nvPr/>
        </p:nvSpPr>
        <p:spPr>
          <a:xfrm>
            <a:off x="5831560" y="3975964"/>
            <a:ext cx="940620" cy="434492"/>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tIns="46800" rIns="90000" bIns="46800" rtlCol="0" anchor="ctr"/>
          <a:lstStyle/>
          <a:p>
            <a:pPr algn="ctr"/>
            <a:r>
              <a:rPr lang="zh-CN" altLang="en-US" sz="1200" dirty="0">
                <a:cs typeface="+mn-ea"/>
                <a:sym typeface="+mn-lt"/>
              </a:rPr>
              <a:t>政府</a:t>
            </a:r>
            <a:endParaRPr lang="en-US" sz="1200" dirty="0">
              <a:cs typeface="+mn-ea"/>
              <a:sym typeface="+mn-lt"/>
            </a:endParaRPr>
          </a:p>
        </p:txBody>
      </p:sp>
      <p:sp>
        <p:nvSpPr>
          <p:cNvPr id="33" name="稻壳儿_刀客儿出品_2"/>
          <p:cNvSpPr/>
          <p:nvPr/>
        </p:nvSpPr>
        <p:spPr>
          <a:xfrm>
            <a:off x="4353523" y="3975964"/>
            <a:ext cx="1360818" cy="434492"/>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tIns="46800" rIns="90000" bIns="46800" rtlCol="0" anchor="ctr"/>
          <a:lstStyle/>
          <a:p>
            <a:pPr algn="ctr"/>
            <a:r>
              <a:rPr lang="zh-CN" altLang="en-US" sz="1200" dirty="0">
                <a:cs typeface="+mn-ea"/>
                <a:sym typeface="+mn-lt"/>
              </a:rPr>
              <a:t>农民、大型农场</a:t>
            </a:r>
            <a:endParaRPr lang="en-US" sz="1200" dirty="0">
              <a:cs typeface="+mn-ea"/>
              <a:sym typeface="+mn-lt"/>
            </a:endParaRPr>
          </a:p>
        </p:txBody>
      </p:sp>
      <p:sp>
        <p:nvSpPr>
          <p:cNvPr id="34" name="稻壳儿_刀客儿出品_9"/>
          <p:cNvSpPr/>
          <p:nvPr/>
        </p:nvSpPr>
        <p:spPr>
          <a:xfrm>
            <a:off x="5612368" y="3034532"/>
            <a:ext cx="382101" cy="517257"/>
          </a:xfrm>
          <a:prstGeom prst="rect">
            <a:avLst/>
          </a:prstGeom>
        </p:spPr>
        <p:txBody>
          <a:bodyPr wrap="square">
            <a:spAutoFit/>
          </a:bodyPr>
          <a:lstStyle/>
          <a:p>
            <a:pPr>
              <a:lnSpc>
                <a:spcPct val="120000"/>
              </a:lnSpc>
            </a:pPr>
            <a:r>
              <a:rPr lang="zh-CN" altLang="en-US" sz="1200" dirty="0">
                <a:solidFill>
                  <a:schemeClr val="bg1">
                    <a:lumMod val="65000"/>
                  </a:schemeClr>
                </a:solidFill>
                <a:cs typeface="Segoe UI Light" panose="020B0502040204020203" pitchFamily="34" charset="0"/>
              </a:rPr>
              <a:t>联系</a:t>
            </a:r>
            <a:endParaRPr lang="en-US" sz="1200" dirty="0">
              <a:solidFill>
                <a:schemeClr val="bg1">
                  <a:lumMod val="65000"/>
                </a:schemeClr>
              </a:solidFill>
              <a:cs typeface="Segoe UI Light" panose="020B0502040204020203" pitchFamily="34" charset="0"/>
            </a:endParaRPr>
          </a:p>
        </p:txBody>
      </p:sp>
      <p:grpSp>
        <p:nvGrpSpPr>
          <p:cNvPr id="36" name="Group 109"/>
          <p:cNvGrpSpPr/>
          <p:nvPr/>
        </p:nvGrpSpPr>
        <p:grpSpPr>
          <a:xfrm>
            <a:off x="9310905" y="4702924"/>
            <a:ext cx="940620" cy="955900"/>
            <a:chOff x="912987" y="3985306"/>
            <a:chExt cx="1332461" cy="1332461"/>
          </a:xfrm>
        </p:grpSpPr>
        <p:sp>
          <p:nvSpPr>
            <p:cNvPr id="37" name="Oval 110"/>
            <p:cNvSpPr/>
            <p:nvPr/>
          </p:nvSpPr>
          <p:spPr>
            <a:xfrm>
              <a:off x="912987" y="3985306"/>
              <a:ext cx="1332461" cy="1332461"/>
            </a:xfrm>
            <a:prstGeom prst="ellipse">
              <a:avLst/>
            </a:prstGeom>
            <a:solidFill>
              <a:schemeClr val="accent2">
                <a:alpha val="2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5">
                <a:solidFill>
                  <a:schemeClr val="bg1"/>
                </a:solidFill>
              </a:endParaRPr>
            </a:p>
          </p:txBody>
        </p:sp>
        <p:sp>
          <p:nvSpPr>
            <p:cNvPr id="38" name="Oval 111"/>
            <p:cNvSpPr/>
            <p:nvPr/>
          </p:nvSpPr>
          <p:spPr>
            <a:xfrm>
              <a:off x="1008481" y="4080800"/>
              <a:ext cx="1141474" cy="1141474"/>
            </a:xfrm>
            <a:prstGeom prst="ellipse">
              <a:avLst/>
            </a:prstGeom>
            <a:solidFill>
              <a:schemeClr val="accent2">
                <a:alpha val="3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5">
                <a:solidFill>
                  <a:schemeClr val="bg1"/>
                </a:solidFill>
              </a:endParaRPr>
            </a:p>
          </p:txBody>
        </p:sp>
        <p:sp>
          <p:nvSpPr>
            <p:cNvPr id="39" name="Oval 112"/>
            <p:cNvSpPr/>
            <p:nvPr/>
          </p:nvSpPr>
          <p:spPr>
            <a:xfrm>
              <a:off x="1108901" y="4181220"/>
              <a:ext cx="940635" cy="940635"/>
            </a:xfrm>
            <a:prstGeom prst="ellips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dirty="0">
                  <a:solidFill>
                    <a:schemeClr val="bg1"/>
                  </a:solidFill>
                </a:rPr>
                <a:t>企业</a:t>
              </a:r>
              <a:endParaRPr lang="en-US" sz="1100" dirty="0">
                <a:solidFill>
                  <a:schemeClr val="bg1"/>
                </a:solidFill>
              </a:endParaRPr>
            </a:p>
          </p:txBody>
        </p:sp>
      </p:grpSp>
      <p:grpSp>
        <p:nvGrpSpPr>
          <p:cNvPr id="41" name="Group 109"/>
          <p:cNvGrpSpPr/>
          <p:nvPr/>
        </p:nvGrpSpPr>
        <p:grpSpPr>
          <a:xfrm>
            <a:off x="10041459" y="4082534"/>
            <a:ext cx="940620" cy="955900"/>
            <a:chOff x="912987" y="3985306"/>
            <a:chExt cx="1332461" cy="1332461"/>
          </a:xfrm>
        </p:grpSpPr>
        <p:sp>
          <p:nvSpPr>
            <p:cNvPr id="42" name="Oval 110"/>
            <p:cNvSpPr/>
            <p:nvPr/>
          </p:nvSpPr>
          <p:spPr>
            <a:xfrm>
              <a:off x="912987" y="3985306"/>
              <a:ext cx="1332461" cy="1332461"/>
            </a:xfrm>
            <a:prstGeom prst="ellipse">
              <a:avLst/>
            </a:prstGeom>
            <a:solidFill>
              <a:schemeClr val="accent2">
                <a:alpha val="2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5">
                <a:solidFill>
                  <a:schemeClr val="bg1"/>
                </a:solidFill>
              </a:endParaRPr>
            </a:p>
          </p:txBody>
        </p:sp>
        <p:sp>
          <p:nvSpPr>
            <p:cNvPr id="43" name="Oval 111"/>
            <p:cNvSpPr/>
            <p:nvPr/>
          </p:nvSpPr>
          <p:spPr>
            <a:xfrm>
              <a:off x="1008481" y="4080800"/>
              <a:ext cx="1141474" cy="1141474"/>
            </a:xfrm>
            <a:prstGeom prst="ellipse">
              <a:avLst/>
            </a:prstGeom>
            <a:solidFill>
              <a:schemeClr val="accent2">
                <a:alpha val="3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5">
                <a:solidFill>
                  <a:schemeClr val="bg1"/>
                </a:solidFill>
              </a:endParaRPr>
            </a:p>
          </p:txBody>
        </p:sp>
        <p:sp>
          <p:nvSpPr>
            <p:cNvPr id="44" name="Oval 112"/>
            <p:cNvSpPr/>
            <p:nvPr/>
          </p:nvSpPr>
          <p:spPr>
            <a:xfrm>
              <a:off x="1108901" y="4181220"/>
              <a:ext cx="940635" cy="940635"/>
            </a:xfrm>
            <a:prstGeom prst="ellips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dirty="0">
                  <a:solidFill>
                    <a:schemeClr val="bg1"/>
                  </a:solidFill>
                </a:rPr>
                <a:t>企业</a:t>
              </a:r>
              <a:endParaRPr lang="en-US" sz="1100" dirty="0">
                <a:solidFill>
                  <a:schemeClr val="bg1"/>
                </a:solidFill>
              </a:endParaRPr>
            </a:p>
          </p:txBody>
        </p:sp>
      </p:grpSp>
      <p:grpSp>
        <p:nvGrpSpPr>
          <p:cNvPr id="46" name="Group 109"/>
          <p:cNvGrpSpPr/>
          <p:nvPr/>
        </p:nvGrpSpPr>
        <p:grpSpPr>
          <a:xfrm>
            <a:off x="10229499" y="3188494"/>
            <a:ext cx="940620" cy="955900"/>
            <a:chOff x="912987" y="3985306"/>
            <a:chExt cx="1332461" cy="1332461"/>
          </a:xfrm>
        </p:grpSpPr>
        <p:sp>
          <p:nvSpPr>
            <p:cNvPr id="47" name="Oval 110"/>
            <p:cNvSpPr/>
            <p:nvPr/>
          </p:nvSpPr>
          <p:spPr>
            <a:xfrm>
              <a:off x="912987" y="3985306"/>
              <a:ext cx="1332461" cy="1332461"/>
            </a:xfrm>
            <a:prstGeom prst="ellipse">
              <a:avLst/>
            </a:prstGeom>
            <a:solidFill>
              <a:schemeClr val="accent2">
                <a:alpha val="2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5">
                <a:solidFill>
                  <a:schemeClr val="bg1"/>
                </a:solidFill>
              </a:endParaRPr>
            </a:p>
          </p:txBody>
        </p:sp>
        <p:sp>
          <p:nvSpPr>
            <p:cNvPr id="49" name="Oval 111"/>
            <p:cNvSpPr/>
            <p:nvPr/>
          </p:nvSpPr>
          <p:spPr>
            <a:xfrm>
              <a:off x="1008481" y="4080800"/>
              <a:ext cx="1141474" cy="1141474"/>
            </a:xfrm>
            <a:prstGeom prst="ellipse">
              <a:avLst/>
            </a:prstGeom>
            <a:solidFill>
              <a:schemeClr val="accent2">
                <a:alpha val="3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5">
                <a:solidFill>
                  <a:schemeClr val="bg1"/>
                </a:solidFill>
              </a:endParaRPr>
            </a:p>
          </p:txBody>
        </p:sp>
        <p:sp>
          <p:nvSpPr>
            <p:cNvPr id="50" name="Oval 112"/>
            <p:cNvSpPr/>
            <p:nvPr/>
          </p:nvSpPr>
          <p:spPr>
            <a:xfrm>
              <a:off x="1108901" y="4181220"/>
              <a:ext cx="940635" cy="940635"/>
            </a:xfrm>
            <a:prstGeom prst="ellips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dirty="0">
                  <a:solidFill>
                    <a:schemeClr val="bg1"/>
                  </a:solidFill>
                </a:rPr>
                <a:t>企业</a:t>
              </a:r>
              <a:endParaRPr lang="en-US" sz="1100" dirty="0">
                <a:solidFill>
                  <a:schemeClr val="bg1"/>
                </a:solidFill>
              </a:endParaRPr>
            </a:p>
          </p:txBody>
        </p:sp>
      </p:grpSp>
      <p:sp>
        <p:nvSpPr>
          <p:cNvPr id="52" name="弧形 51"/>
          <p:cNvSpPr/>
          <p:nvPr/>
        </p:nvSpPr>
        <p:spPr>
          <a:xfrm rot="4299378">
            <a:off x="8070923" y="2686368"/>
            <a:ext cx="2046921" cy="2397712"/>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0" name="箭头: 上 59"/>
          <p:cNvSpPr/>
          <p:nvPr/>
        </p:nvSpPr>
        <p:spPr>
          <a:xfrm rot="19339749">
            <a:off x="9428896" y="3362680"/>
            <a:ext cx="409987" cy="1034588"/>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稻壳儿_刀客儿出品_9"/>
          <p:cNvSpPr/>
          <p:nvPr/>
        </p:nvSpPr>
        <p:spPr>
          <a:xfrm>
            <a:off x="7789501" y="4008556"/>
            <a:ext cx="1813404" cy="960456"/>
          </a:xfrm>
          <a:prstGeom prst="rect">
            <a:avLst/>
          </a:prstGeom>
        </p:spPr>
        <p:txBody>
          <a:bodyPr wrap="square">
            <a:spAutoFit/>
          </a:bodyPr>
          <a:lstStyle/>
          <a:p>
            <a:pPr>
              <a:lnSpc>
                <a:spcPct val="120000"/>
              </a:lnSpc>
            </a:pPr>
            <a:r>
              <a:rPr lang="zh-CN" altLang="en-US" sz="1200" dirty="0">
                <a:solidFill>
                  <a:schemeClr val="bg1">
                    <a:lumMod val="65000"/>
                  </a:schemeClr>
                </a:solidFill>
                <a:cs typeface="Segoe UI Light" panose="020B0502040204020203" pitchFamily="34" charset="0"/>
              </a:rPr>
              <a:t>相关企业可以通过网站访问到可视化分析数据，并根据企业要求，购买碳排放指标</a:t>
            </a:r>
            <a:endParaRPr lang="en-US" sz="1200" dirty="0">
              <a:solidFill>
                <a:schemeClr val="bg1">
                  <a:lumMod val="65000"/>
                </a:schemeClr>
              </a:solidFill>
              <a:cs typeface="Segoe UI Light" panose="020B0502040204020203" pitchFamily="34" charset="0"/>
            </a:endParaRPr>
          </a:p>
        </p:txBody>
      </p:sp>
      <p:sp>
        <p:nvSpPr>
          <p:cNvPr id="62" name="稻壳儿_刀客儿出品_2"/>
          <p:cNvSpPr/>
          <p:nvPr/>
        </p:nvSpPr>
        <p:spPr>
          <a:xfrm>
            <a:off x="3324863" y="638477"/>
            <a:ext cx="5151120" cy="10058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tIns="46800" rIns="90000" bIns="46800" rtlCol="0" anchor="ctr"/>
          <a:lstStyle/>
          <a:p>
            <a:pPr algn="ctr"/>
            <a:endParaRPr lang="en-US">
              <a:cs typeface="+mn-ea"/>
              <a:sym typeface="+mn-lt"/>
            </a:endParaRPr>
          </a:p>
        </p:txBody>
      </p:sp>
      <p:sp>
        <p:nvSpPr>
          <p:cNvPr id="63" name="稻壳儿_刀客儿出品_3"/>
          <p:cNvSpPr txBox="1"/>
          <p:nvPr/>
        </p:nvSpPr>
        <p:spPr>
          <a:xfrm>
            <a:off x="4783623" y="786363"/>
            <a:ext cx="2233602" cy="710067"/>
          </a:xfrm>
          <a:prstGeom prst="rect">
            <a:avLst/>
          </a:prstGeom>
          <a:noFill/>
        </p:spPr>
        <p:txBody>
          <a:bodyPr wrap="none" lIns="90000" tIns="46800" rIns="90000" bIns="46800" rtlCol="0">
            <a:spAutoFit/>
          </a:bodyPr>
          <a:lstStyle/>
          <a:p>
            <a:pPr algn="ctr"/>
            <a:r>
              <a:rPr lang="zh-CN" altLang="en-US" sz="4000" dirty="0">
                <a:solidFill>
                  <a:schemeClr val="bg1"/>
                </a:solidFill>
                <a:latin typeface="+mj-ea"/>
                <a:ea typeface="+mj-ea"/>
                <a:cs typeface="+mn-ea"/>
                <a:sym typeface="+mn-lt"/>
              </a:rPr>
              <a:t>商业模式</a:t>
            </a:r>
            <a:endParaRPr lang="en-US" sz="4000" dirty="0">
              <a:solidFill>
                <a:schemeClr val="bg1"/>
              </a:solidFill>
              <a:latin typeface="+mj-ea"/>
              <a:ea typeface="+mj-ea"/>
              <a:cs typeface="+mn-ea"/>
              <a:sym typeface="+mn-lt"/>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59:morph option="byObject"/>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90"/>
                                        </p:tgtEl>
                                        <p:attrNameLst>
                                          <p:attrName>style.visibility</p:attrName>
                                        </p:attrNameLst>
                                      </p:cBhvr>
                                      <p:to>
                                        <p:strVal val="visible"/>
                                      </p:to>
                                    </p:set>
                                    <p:animEffect transition="in" filter="wheel(1)">
                                      <p:cBhvr>
                                        <p:cTn id="7" dur="2000"/>
                                        <p:tgtEl>
                                          <p:spTgt spid="90"/>
                                        </p:tgtEl>
                                      </p:cBhvr>
                                    </p:animEffect>
                                  </p:childTnLst>
                                </p:cTn>
                              </p:par>
                              <p:par>
                                <p:cTn id="8" presetID="21" presetClass="entr" presetSubtype="1" fill="hold" nodeType="withEffect">
                                  <p:stCondLst>
                                    <p:cond delay="0"/>
                                  </p:stCondLst>
                                  <p:childTnLst>
                                    <p:set>
                                      <p:cBhvr>
                                        <p:cTn id="9" dur="1" fill="hold">
                                          <p:stCondLst>
                                            <p:cond delay="0"/>
                                          </p:stCondLst>
                                        </p:cTn>
                                        <p:tgtEl>
                                          <p:spTgt spid="2050"/>
                                        </p:tgtEl>
                                        <p:attrNameLst>
                                          <p:attrName>style.visibility</p:attrName>
                                        </p:attrNameLst>
                                      </p:cBhvr>
                                      <p:to>
                                        <p:strVal val="visible"/>
                                      </p:to>
                                    </p:set>
                                    <p:animEffect transition="in" filter="wheel(1)">
                                      <p:cBhvr>
                                        <p:cTn id="10" dur="2000"/>
                                        <p:tgtEl>
                                          <p:spTgt spid="2050"/>
                                        </p:tgtEl>
                                      </p:cBhvr>
                                    </p:animEffect>
                                  </p:childTnLst>
                                </p:cTn>
                              </p:par>
                              <p:par>
                                <p:cTn id="11" presetID="21" presetClass="entr" presetSubtype="1" fill="hold" nodeType="withEffect">
                                  <p:stCondLst>
                                    <p:cond delay="0"/>
                                  </p:stCondLst>
                                  <p:childTnLst>
                                    <p:set>
                                      <p:cBhvr>
                                        <p:cTn id="12" dur="1" fill="hold">
                                          <p:stCondLst>
                                            <p:cond delay="0"/>
                                          </p:stCondLst>
                                        </p:cTn>
                                        <p:tgtEl>
                                          <p:spTgt spid="2052"/>
                                        </p:tgtEl>
                                        <p:attrNameLst>
                                          <p:attrName>style.visibility</p:attrName>
                                        </p:attrNameLst>
                                      </p:cBhvr>
                                      <p:to>
                                        <p:strVal val="visible"/>
                                      </p:to>
                                    </p:set>
                                    <p:animEffect transition="in" filter="wheel(1)">
                                      <p:cBhvr>
                                        <p:cTn id="13" dur="2000"/>
                                        <p:tgtEl>
                                          <p:spTgt spid="2052"/>
                                        </p:tgtEl>
                                      </p:cBhvr>
                                    </p:animEffect>
                                  </p:childTnLst>
                                </p:cTn>
                              </p:par>
                              <p:par>
                                <p:cTn id="14" presetID="21" presetClass="entr" presetSubtype="1" fill="hold" nodeType="withEffect">
                                  <p:stCondLst>
                                    <p:cond delay="0"/>
                                  </p:stCondLst>
                                  <p:childTnLst>
                                    <p:set>
                                      <p:cBhvr>
                                        <p:cTn id="15" dur="1" fill="hold">
                                          <p:stCondLst>
                                            <p:cond delay="0"/>
                                          </p:stCondLst>
                                        </p:cTn>
                                        <p:tgtEl>
                                          <p:spTgt spid="2054"/>
                                        </p:tgtEl>
                                        <p:attrNameLst>
                                          <p:attrName>style.visibility</p:attrName>
                                        </p:attrNameLst>
                                      </p:cBhvr>
                                      <p:to>
                                        <p:strVal val="visible"/>
                                      </p:to>
                                    </p:set>
                                    <p:animEffect transition="in" filter="wheel(1)">
                                      <p:cBhvr>
                                        <p:cTn id="16" dur="2000"/>
                                        <p:tgtEl>
                                          <p:spTgt spid="2054"/>
                                        </p:tgtEl>
                                      </p:cBhvr>
                                    </p:animEffect>
                                  </p:childTnLst>
                                </p:cTn>
                              </p:par>
                              <p:par>
                                <p:cTn id="17" presetID="21" presetClass="entr" presetSubtype="1"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wheel(1)">
                                      <p:cBhvr>
                                        <p:cTn id="19" dur="2000"/>
                                        <p:tgtEl>
                                          <p:spTgt spid="10"/>
                                        </p:tgtEl>
                                      </p:cBhvr>
                                    </p:animEffect>
                                  </p:childTnLst>
                                </p:cTn>
                              </p:par>
                              <p:par>
                                <p:cTn id="20" presetID="21" presetClass="entr" presetSubtype="1" fill="hold" grpId="0"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wheel(1)">
                                      <p:cBhvr>
                                        <p:cTn id="22" dur="2000"/>
                                        <p:tgtEl>
                                          <p:spTgt spid="12"/>
                                        </p:tgtEl>
                                      </p:cBhvr>
                                    </p:animEffect>
                                  </p:childTnLst>
                                </p:cTn>
                              </p:par>
                              <p:par>
                                <p:cTn id="23" presetID="21" presetClass="entr" presetSubtype="1"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wheel(1)">
                                      <p:cBhvr>
                                        <p:cTn id="25" dur="2000"/>
                                        <p:tgtEl>
                                          <p:spTgt spid="13"/>
                                        </p:tgtEl>
                                      </p:cBhvr>
                                    </p:animEffect>
                                  </p:childTnLst>
                                </p:cTn>
                              </p:par>
                              <p:par>
                                <p:cTn id="26" presetID="21" presetClass="entr" presetSubtype="1" fill="hold" grpId="0" nodeType="with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wheel(1)">
                                      <p:cBhvr>
                                        <p:cTn id="28" dur="2000"/>
                                        <p:tgtEl>
                                          <p:spTgt spid="14"/>
                                        </p:tgtEl>
                                      </p:cBhvr>
                                    </p:animEffect>
                                  </p:childTnLst>
                                </p:cTn>
                              </p:par>
                              <p:par>
                                <p:cTn id="29" presetID="21" presetClass="entr" presetSubtype="1"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wheel(1)">
                                      <p:cBhvr>
                                        <p:cTn id="31" dur="2000"/>
                                        <p:tgtEl>
                                          <p:spTgt spid="15"/>
                                        </p:tgtEl>
                                      </p:cBhvr>
                                    </p:animEffect>
                                  </p:childTnLst>
                                </p:cTn>
                              </p:par>
                              <p:par>
                                <p:cTn id="32" presetID="21" presetClass="entr" presetSubtype="1" fill="hold" grpId="0" nodeType="with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wheel(1)">
                                      <p:cBhvr>
                                        <p:cTn id="34" dur="2000"/>
                                        <p:tgtEl>
                                          <p:spTgt spid="16"/>
                                        </p:tgtEl>
                                      </p:cBhvr>
                                    </p:animEffect>
                                  </p:childTnLst>
                                </p:cTn>
                              </p:par>
                              <p:par>
                                <p:cTn id="35" presetID="21" presetClass="entr" presetSubtype="1" fill="hold" nodeType="with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wheel(1)">
                                      <p:cBhvr>
                                        <p:cTn id="37" dur="2000"/>
                                        <p:tgtEl>
                                          <p:spTgt spid="18"/>
                                        </p:tgtEl>
                                      </p:cBhvr>
                                    </p:animEffect>
                                  </p:childTnLst>
                                </p:cTn>
                              </p:par>
                              <p:par>
                                <p:cTn id="38" presetID="21" presetClass="entr" presetSubtype="1" fill="hold" grpId="0" nodeType="withEffect">
                                  <p:stCondLst>
                                    <p:cond delay="0"/>
                                  </p:stCondLst>
                                  <p:childTnLst>
                                    <p:set>
                                      <p:cBhvr>
                                        <p:cTn id="39" dur="1" fill="hold">
                                          <p:stCondLst>
                                            <p:cond delay="0"/>
                                          </p:stCondLst>
                                        </p:cTn>
                                        <p:tgtEl>
                                          <p:spTgt spid="19"/>
                                        </p:tgtEl>
                                        <p:attrNameLst>
                                          <p:attrName>style.visibility</p:attrName>
                                        </p:attrNameLst>
                                      </p:cBhvr>
                                      <p:to>
                                        <p:strVal val="visible"/>
                                      </p:to>
                                    </p:set>
                                    <p:animEffect transition="in" filter="wheel(1)">
                                      <p:cBhvr>
                                        <p:cTn id="40" dur="2000"/>
                                        <p:tgtEl>
                                          <p:spTgt spid="19"/>
                                        </p:tgtEl>
                                      </p:cBhvr>
                                    </p:animEffect>
                                  </p:childTnLst>
                                </p:cTn>
                              </p:par>
                              <p:par>
                                <p:cTn id="41" presetID="21" presetClass="entr" presetSubtype="1" fill="hold" grpId="0" nodeType="withEffect">
                                  <p:stCondLst>
                                    <p:cond delay="0"/>
                                  </p:stCondLst>
                                  <p:childTnLst>
                                    <p:set>
                                      <p:cBhvr>
                                        <p:cTn id="42" dur="1" fill="hold">
                                          <p:stCondLst>
                                            <p:cond delay="0"/>
                                          </p:stCondLst>
                                        </p:cTn>
                                        <p:tgtEl>
                                          <p:spTgt spid="20"/>
                                        </p:tgtEl>
                                        <p:attrNameLst>
                                          <p:attrName>style.visibility</p:attrName>
                                        </p:attrNameLst>
                                      </p:cBhvr>
                                      <p:to>
                                        <p:strVal val="visible"/>
                                      </p:to>
                                    </p:set>
                                    <p:animEffect transition="in" filter="wheel(1)">
                                      <p:cBhvr>
                                        <p:cTn id="43" dur="2000"/>
                                        <p:tgtEl>
                                          <p:spTgt spid="20"/>
                                        </p:tgtEl>
                                      </p:cBhvr>
                                    </p:animEffect>
                                  </p:childTnLst>
                                </p:cTn>
                              </p:par>
                              <p:par>
                                <p:cTn id="44" presetID="21" presetClass="entr" presetSubtype="1" fill="hold" nodeType="withEffect">
                                  <p:stCondLst>
                                    <p:cond delay="0"/>
                                  </p:stCondLst>
                                  <p:childTnLst>
                                    <p:set>
                                      <p:cBhvr>
                                        <p:cTn id="45" dur="1" fill="hold">
                                          <p:stCondLst>
                                            <p:cond delay="0"/>
                                          </p:stCondLst>
                                        </p:cTn>
                                        <p:tgtEl>
                                          <p:spTgt spid="23"/>
                                        </p:tgtEl>
                                        <p:attrNameLst>
                                          <p:attrName>style.visibility</p:attrName>
                                        </p:attrNameLst>
                                      </p:cBhvr>
                                      <p:to>
                                        <p:strVal val="visible"/>
                                      </p:to>
                                    </p:set>
                                    <p:animEffect transition="in" filter="wheel(1)">
                                      <p:cBhvr>
                                        <p:cTn id="46" dur="2000"/>
                                        <p:tgtEl>
                                          <p:spTgt spid="23"/>
                                        </p:tgtEl>
                                      </p:cBhvr>
                                    </p:animEffect>
                                  </p:childTnLst>
                                </p:cTn>
                              </p:par>
                              <p:par>
                                <p:cTn id="47" presetID="21" presetClass="entr" presetSubtype="1" fill="hold" nodeType="withEffect">
                                  <p:stCondLst>
                                    <p:cond delay="0"/>
                                  </p:stCondLst>
                                  <p:childTnLst>
                                    <p:set>
                                      <p:cBhvr>
                                        <p:cTn id="48" dur="1" fill="hold">
                                          <p:stCondLst>
                                            <p:cond delay="0"/>
                                          </p:stCondLst>
                                        </p:cTn>
                                        <p:tgtEl>
                                          <p:spTgt spid="28"/>
                                        </p:tgtEl>
                                        <p:attrNameLst>
                                          <p:attrName>style.visibility</p:attrName>
                                        </p:attrNameLst>
                                      </p:cBhvr>
                                      <p:to>
                                        <p:strVal val="visible"/>
                                      </p:to>
                                    </p:set>
                                    <p:animEffect transition="in" filter="wheel(1)">
                                      <p:cBhvr>
                                        <p:cTn id="49" dur="2000"/>
                                        <p:tgtEl>
                                          <p:spTgt spid="28"/>
                                        </p:tgtEl>
                                      </p:cBhvr>
                                    </p:animEffect>
                                  </p:childTnLst>
                                </p:cTn>
                              </p:par>
                              <p:par>
                                <p:cTn id="50" presetID="21" presetClass="entr" presetSubtype="1" fill="hold" grpId="0" nodeType="withEffect">
                                  <p:stCondLst>
                                    <p:cond delay="0"/>
                                  </p:stCondLst>
                                  <p:childTnLst>
                                    <p:set>
                                      <p:cBhvr>
                                        <p:cTn id="51" dur="1" fill="hold">
                                          <p:stCondLst>
                                            <p:cond delay="0"/>
                                          </p:stCondLst>
                                        </p:cTn>
                                        <p:tgtEl>
                                          <p:spTgt spid="29"/>
                                        </p:tgtEl>
                                        <p:attrNameLst>
                                          <p:attrName>style.visibility</p:attrName>
                                        </p:attrNameLst>
                                      </p:cBhvr>
                                      <p:to>
                                        <p:strVal val="visible"/>
                                      </p:to>
                                    </p:set>
                                    <p:animEffect transition="in" filter="wheel(1)">
                                      <p:cBhvr>
                                        <p:cTn id="52" dur="2000"/>
                                        <p:tgtEl>
                                          <p:spTgt spid="29"/>
                                        </p:tgtEl>
                                      </p:cBhvr>
                                    </p:animEffect>
                                  </p:childTnLst>
                                </p:cTn>
                              </p:par>
                              <p:par>
                                <p:cTn id="53" presetID="21" presetClass="entr" presetSubtype="1" fill="hold" grpId="0" nodeType="withEffect">
                                  <p:stCondLst>
                                    <p:cond delay="0"/>
                                  </p:stCondLst>
                                  <p:childTnLst>
                                    <p:set>
                                      <p:cBhvr>
                                        <p:cTn id="54" dur="1" fill="hold">
                                          <p:stCondLst>
                                            <p:cond delay="0"/>
                                          </p:stCondLst>
                                        </p:cTn>
                                        <p:tgtEl>
                                          <p:spTgt spid="32"/>
                                        </p:tgtEl>
                                        <p:attrNameLst>
                                          <p:attrName>style.visibility</p:attrName>
                                        </p:attrNameLst>
                                      </p:cBhvr>
                                      <p:to>
                                        <p:strVal val="visible"/>
                                      </p:to>
                                    </p:set>
                                    <p:animEffect transition="in" filter="wheel(1)">
                                      <p:cBhvr>
                                        <p:cTn id="55" dur="2000"/>
                                        <p:tgtEl>
                                          <p:spTgt spid="32"/>
                                        </p:tgtEl>
                                      </p:cBhvr>
                                    </p:animEffect>
                                  </p:childTnLst>
                                </p:cTn>
                              </p:par>
                              <p:par>
                                <p:cTn id="56" presetID="21" presetClass="entr" presetSubtype="1" fill="hold" grpId="0" nodeType="withEffect">
                                  <p:stCondLst>
                                    <p:cond delay="0"/>
                                  </p:stCondLst>
                                  <p:childTnLst>
                                    <p:set>
                                      <p:cBhvr>
                                        <p:cTn id="57" dur="1" fill="hold">
                                          <p:stCondLst>
                                            <p:cond delay="0"/>
                                          </p:stCondLst>
                                        </p:cTn>
                                        <p:tgtEl>
                                          <p:spTgt spid="33"/>
                                        </p:tgtEl>
                                        <p:attrNameLst>
                                          <p:attrName>style.visibility</p:attrName>
                                        </p:attrNameLst>
                                      </p:cBhvr>
                                      <p:to>
                                        <p:strVal val="visible"/>
                                      </p:to>
                                    </p:set>
                                    <p:animEffect transition="in" filter="wheel(1)">
                                      <p:cBhvr>
                                        <p:cTn id="58" dur="2000"/>
                                        <p:tgtEl>
                                          <p:spTgt spid="33"/>
                                        </p:tgtEl>
                                      </p:cBhvr>
                                    </p:animEffect>
                                  </p:childTnLst>
                                </p:cTn>
                              </p:par>
                              <p:par>
                                <p:cTn id="59" presetID="21" presetClass="entr" presetSubtype="1" fill="hold" grpId="0" nodeType="withEffect">
                                  <p:stCondLst>
                                    <p:cond delay="0"/>
                                  </p:stCondLst>
                                  <p:childTnLst>
                                    <p:set>
                                      <p:cBhvr>
                                        <p:cTn id="60" dur="1" fill="hold">
                                          <p:stCondLst>
                                            <p:cond delay="0"/>
                                          </p:stCondLst>
                                        </p:cTn>
                                        <p:tgtEl>
                                          <p:spTgt spid="34"/>
                                        </p:tgtEl>
                                        <p:attrNameLst>
                                          <p:attrName>style.visibility</p:attrName>
                                        </p:attrNameLst>
                                      </p:cBhvr>
                                      <p:to>
                                        <p:strVal val="visible"/>
                                      </p:to>
                                    </p:set>
                                    <p:animEffect transition="in" filter="wheel(1)">
                                      <p:cBhvr>
                                        <p:cTn id="61" dur="2000"/>
                                        <p:tgtEl>
                                          <p:spTgt spid="34"/>
                                        </p:tgtEl>
                                      </p:cBhvr>
                                    </p:animEffect>
                                  </p:childTnLst>
                                </p:cTn>
                              </p:par>
                              <p:par>
                                <p:cTn id="62" presetID="21" presetClass="entr" presetSubtype="1" fill="hold" nodeType="withEffect">
                                  <p:stCondLst>
                                    <p:cond delay="0"/>
                                  </p:stCondLst>
                                  <p:childTnLst>
                                    <p:set>
                                      <p:cBhvr>
                                        <p:cTn id="63" dur="1" fill="hold">
                                          <p:stCondLst>
                                            <p:cond delay="0"/>
                                          </p:stCondLst>
                                        </p:cTn>
                                        <p:tgtEl>
                                          <p:spTgt spid="36"/>
                                        </p:tgtEl>
                                        <p:attrNameLst>
                                          <p:attrName>style.visibility</p:attrName>
                                        </p:attrNameLst>
                                      </p:cBhvr>
                                      <p:to>
                                        <p:strVal val="visible"/>
                                      </p:to>
                                    </p:set>
                                    <p:animEffect transition="in" filter="wheel(1)">
                                      <p:cBhvr>
                                        <p:cTn id="64" dur="2000"/>
                                        <p:tgtEl>
                                          <p:spTgt spid="36"/>
                                        </p:tgtEl>
                                      </p:cBhvr>
                                    </p:animEffect>
                                  </p:childTnLst>
                                </p:cTn>
                              </p:par>
                              <p:par>
                                <p:cTn id="65" presetID="21" presetClass="entr" presetSubtype="1" fill="hold" nodeType="withEffect">
                                  <p:stCondLst>
                                    <p:cond delay="0"/>
                                  </p:stCondLst>
                                  <p:childTnLst>
                                    <p:set>
                                      <p:cBhvr>
                                        <p:cTn id="66" dur="1" fill="hold">
                                          <p:stCondLst>
                                            <p:cond delay="0"/>
                                          </p:stCondLst>
                                        </p:cTn>
                                        <p:tgtEl>
                                          <p:spTgt spid="41"/>
                                        </p:tgtEl>
                                        <p:attrNameLst>
                                          <p:attrName>style.visibility</p:attrName>
                                        </p:attrNameLst>
                                      </p:cBhvr>
                                      <p:to>
                                        <p:strVal val="visible"/>
                                      </p:to>
                                    </p:set>
                                    <p:animEffect transition="in" filter="wheel(1)">
                                      <p:cBhvr>
                                        <p:cTn id="67" dur="2000"/>
                                        <p:tgtEl>
                                          <p:spTgt spid="41"/>
                                        </p:tgtEl>
                                      </p:cBhvr>
                                    </p:animEffect>
                                  </p:childTnLst>
                                </p:cTn>
                              </p:par>
                              <p:par>
                                <p:cTn id="68" presetID="21" presetClass="entr" presetSubtype="1" fill="hold" nodeType="withEffect">
                                  <p:stCondLst>
                                    <p:cond delay="0"/>
                                  </p:stCondLst>
                                  <p:childTnLst>
                                    <p:set>
                                      <p:cBhvr>
                                        <p:cTn id="69" dur="1" fill="hold">
                                          <p:stCondLst>
                                            <p:cond delay="0"/>
                                          </p:stCondLst>
                                        </p:cTn>
                                        <p:tgtEl>
                                          <p:spTgt spid="46"/>
                                        </p:tgtEl>
                                        <p:attrNameLst>
                                          <p:attrName>style.visibility</p:attrName>
                                        </p:attrNameLst>
                                      </p:cBhvr>
                                      <p:to>
                                        <p:strVal val="visible"/>
                                      </p:to>
                                    </p:set>
                                    <p:animEffect transition="in" filter="wheel(1)">
                                      <p:cBhvr>
                                        <p:cTn id="70" dur="2000"/>
                                        <p:tgtEl>
                                          <p:spTgt spid="46"/>
                                        </p:tgtEl>
                                      </p:cBhvr>
                                    </p:animEffect>
                                  </p:childTnLst>
                                </p:cTn>
                              </p:par>
                              <p:par>
                                <p:cTn id="71" presetID="21" presetClass="entr" presetSubtype="1" fill="hold" grpId="0" nodeType="withEffect">
                                  <p:stCondLst>
                                    <p:cond delay="0"/>
                                  </p:stCondLst>
                                  <p:childTnLst>
                                    <p:set>
                                      <p:cBhvr>
                                        <p:cTn id="72" dur="1" fill="hold">
                                          <p:stCondLst>
                                            <p:cond delay="0"/>
                                          </p:stCondLst>
                                        </p:cTn>
                                        <p:tgtEl>
                                          <p:spTgt spid="52"/>
                                        </p:tgtEl>
                                        <p:attrNameLst>
                                          <p:attrName>style.visibility</p:attrName>
                                        </p:attrNameLst>
                                      </p:cBhvr>
                                      <p:to>
                                        <p:strVal val="visible"/>
                                      </p:to>
                                    </p:set>
                                    <p:animEffect transition="in" filter="wheel(1)">
                                      <p:cBhvr>
                                        <p:cTn id="73" dur="2000"/>
                                        <p:tgtEl>
                                          <p:spTgt spid="52"/>
                                        </p:tgtEl>
                                      </p:cBhvr>
                                    </p:animEffect>
                                  </p:childTnLst>
                                </p:cTn>
                              </p:par>
                              <p:par>
                                <p:cTn id="74" presetID="21" presetClass="entr" presetSubtype="1" fill="hold" grpId="0" nodeType="withEffect">
                                  <p:stCondLst>
                                    <p:cond delay="0"/>
                                  </p:stCondLst>
                                  <p:childTnLst>
                                    <p:set>
                                      <p:cBhvr>
                                        <p:cTn id="75" dur="1" fill="hold">
                                          <p:stCondLst>
                                            <p:cond delay="0"/>
                                          </p:stCondLst>
                                        </p:cTn>
                                        <p:tgtEl>
                                          <p:spTgt spid="60"/>
                                        </p:tgtEl>
                                        <p:attrNameLst>
                                          <p:attrName>style.visibility</p:attrName>
                                        </p:attrNameLst>
                                      </p:cBhvr>
                                      <p:to>
                                        <p:strVal val="visible"/>
                                      </p:to>
                                    </p:set>
                                    <p:animEffect transition="in" filter="wheel(1)">
                                      <p:cBhvr>
                                        <p:cTn id="76" dur="2000"/>
                                        <p:tgtEl>
                                          <p:spTgt spid="60"/>
                                        </p:tgtEl>
                                      </p:cBhvr>
                                    </p:animEffect>
                                  </p:childTnLst>
                                </p:cTn>
                              </p:par>
                              <p:par>
                                <p:cTn id="77" presetID="21" presetClass="entr" presetSubtype="1" fill="hold" grpId="0" nodeType="withEffect">
                                  <p:stCondLst>
                                    <p:cond delay="0"/>
                                  </p:stCondLst>
                                  <p:childTnLst>
                                    <p:set>
                                      <p:cBhvr>
                                        <p:cTn id="78" dur="1" fill="hold">
                                          <p:stCondLst>
                                            <p:cond delay="0"/>
                                          </p:stCondLst>
                                        </p:cTn>
                                        <p:tgtEl>
                                          <p:spTgt spid="61"/>
                                        </p:tgtEl>
                                        <p:attrNameLst>
                                          <p:attrName>style.visibility</p:attrName>
                                        </p:attrNameLst>
                                      </p:cBhvr>
                                      <p:to>
                                        <p:strVal val="visible"/>
                                      </p:to>
                                    </p:set>
                                    <p:animEffect transition="in" filter="wheel(1)">
                                      <p:cBhvr>
                                        <p:cTn id="79" dur="20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 grpId="0"/>
      <p:bldP spid="10" grpId="0" bldLvl="0" animBg="1"/>
      <p:bldP spid="12" grpId="0"/>
      <p:bldP spid="13" grpId="0" animBg="1"/>
      <p:bldP spid="14" grpId="0"/>
      <p:bldP spid="15" grpId="0" animBg="1"/>
      <p:bldP spid="16" grpId="0" animBg="1"/>
      <p:bldP spid="19" grpId="0"/>
      <p:bldP spid="20" grpId="0"/>
      <p:bldP spid="29" grpId="0"/>
      <p:bldP spid="32" grpId="0" animBg="1"/>
      <p:bldP spid="33" grpId="0" animBg="1"/>
      <p:bldP spid="34" grpId="0"/>
      <p:bldP spid="52" grpId="0" animBg="1"/>
      <p:bldP spid="60" grpId="0" animBg="1"/>
      <p:bldP spid="61"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886327" y="3790121"/>
            <a:ext cx="3524953" cy="1275846"/>
            <a:chOff x="3287927" y="1507221"/>
            <a:chExt cx="3524953" cy="1275846"/>
          </a:xfrm>
        </p:grpSpPr>
        <p:sp>
          <p:nvSpPr>
            <p:cNvPr id="8" name="文本框 7"/>
            <p:cNvSpPr txBox="1"/>
            <p:nvPr/>
          </p:nvSpPr>
          <p:spPr>
            <a:xfrm>
              <a:off x="3287927" y="1507221"/>
              <a:ext cx="2549892" cy="584775"/>
            </a:xfrm>
            <a:prstGeom prst="rect">
              <a:avLst/>
            </a:prstGeom>
            <a:noFill/>
          </p:spPr>
          <p:txBody>
            <a:bodyPr wrap="square" rtlCol="0">
              <a:spAutoFit/>
            </a:bodyPr>
            <a:lstStyle/>
            <a:p>
              <a:pPr marL="285750" indent="-285750">
                <a:buFont typeface="Wingdings" panose="05000000000000000000" pitchFamily="2" charset="2"/>
                <a:buChar char="n"/>
              </a:pPr>
              <a:r>
                <a:rPr lang="zh-CN" altLang="en-US" sz="3200" b="1" kern="100" dirty="0">
                  <a:solidFill>
                    <a:srgbClr val="196238"/>
                  </a:solidFill>
                  <a:effectLst/>
                  <a:latin typeface="等线" panose="02010600030101010101" charset="-122"/>
                  <a:ea typeface="等线" panose="02010600030101010101" charset="-122"/>
                  <a:cs typeface="Times New Roman" panose="02020503050405090304" pitchFamily="18" charset="0"/>
                </a:rPr>
                <a:t>数据零售</a:t>
              </a:r>
              <a:endParaRPr lang="zh-CN" altLang="en-US" sz="2400" dirty="0">
                <a:solidFill>
                  <a:srgbClr val="196238"/>
                </a:solidFill>
              </a:endParaRPr>
            </a:p>
          </p:txBody>
        </p:sp>
        <p:sp>
          <p:nvSpPr>
            <p:cNvPr id="6" name="文本框 5"/>
            <p:cNvSpPr txBox="1"/>
            <p:nvPr/>
          </p:nvSpPr>
          <p:spPr>
            <a:xfrm>
              <a:off x="3287927" y="2136736"/>
              <a:ext cx="3524953" cy="646331"/>
            </a:xfrm>
            <a:prstGeom prst="rect">
              <a:avLst/>
            </a:prstGeom>
            <a:noFill/>
          </p:spPr>
          <p:txBody>
            <a:bodyPr wrap="square" rtlCol="0">
              <a:spAutoFit/>
            </a:bodyPr>
            <a:lstStyle/>
            <a:p>
              <a:r>
                <a:rPr lang="zh-CN" altLang="en-US" dirty="0">
                  <a:solidFill>
                    <a:schemeClr val="bg2">
                      <a:lumMod val="25000"/>
                    </a:schemeClr>
                  </a:solidFill>
                </a:rPr>
                <a:t>面向需要少量数据的</a:t>
              </a:r>
              <a:endParaRPr lang="en-US" altLang="zh-CN" dirty="0">
                <a:solidFill>
                  <a:schemeClr val="bg2">
                    <a:lumMod val="25000"/>
                  </a:schemeClr>
                </a:solidFill>
              </a:endParaRPr>
            </a:p>
            <a:p>
              <a:r>
                <a:rPr lang="zh-CN" altLang="en-US" dirty="0">
                  <a:solidFill>
                    <a:schemeClr val="bg2">
                      <a:lumMod val="25000"/>
                    </a:schemeClr>
                  </a:solidFill>
                </a:rPr>
                <a:t>个体型客户</a:t>
              </a:r>
              <a:endParaRPr lang="zh-CN" altLang="en-US" dirty="0">
                <a:solidFill>
                  <a:schemeClr val="bg2">
                    <a:lumMod val="25000"/>
                  </a:schemeClr>
                </a:solidFill>
              </a:endParaRPr>
            </a:p>
          </p:txBody>
        </p:sp>
      </p:grpSp>
      <p:grpSp>
        <p:nvGrpSpPr>
          <p:cNvPr id="5" name="组合 4"/>
          <p:cNvGrpSpPr/>
          <p:nvPr/>
        </p:nvGrpSpPr>
        <p:grpSpPr>
          <a:xfrm>
            <a:off x="4511233" y="3814982"/>
            <a:ext cx="4401711" cy="1250985"/>
            <a:chOff x="4110843" y="3658607"/>
            <a:chExt cx="4401711" cy="1250985"/>
          </a:xfrm>
        </p:grpSpPr>
        <p:sp>
          <p:nvSpPr>
            <p:cNvPr id="9" name="文本框 8"/>
            <p:cNvSpPr txBox="1"/>
            <p:nvPr/>
          </p:nvSpPr>
          <p:spPr>
            <a:xfrm>
              <a:off x="4110843" y="3658607"/>
              <a:ext cx="4401711" cy="584775"/>
            </a:xfrm>
            <a:prstGeom prst="rect">
              <a:avLst/>
            </a:prstGeom>
            <a:noFill/>
          </p:spPr>
          <p:txBody>
            <a:bodyPr wrap="square" rtlCol="0">
              <a:spAutoFit/>
            </a:bodyPr>
            <a:lstStyle/>
            <a:p>
              <a:pPr marL="285750" indent="-285750">
                <a:buFont typeface="Wingdings" panose="05000000000000000000" pitchFamily="2" charset="2"/>
                <a:buChar char="n"/>
              </a:pPr>
              <a:r>
                <a:rPr lang="zh-CN" altLang="en-US" sz="3200" b="1" kern="100" dirty="0">
                  <a:solidFill>
                    <a:srgbClr val="58C806"/>
                  </a:solidFill>
                  <a:effectLst/>
                  <a:latin typeface="等线" panose="02010600030101010101" charset="-122"/>
                  <a:ea typeface="等线" panose="02010600030101010101" charset="-122"/>
                  <a:cs typeface="Times New Roman" panose="02020503050405090304" pitchFamily="18" charset="0"/>
                </a:rPr>
                <a:t>会员订阅制</a:t>
              </a:r>
              <a:endParaRPr lang="zh-CN" altLang="en-US" sz="2400" dirty="0">
                <a:solidFill>
                  <a:srgbClr val="58C806"/>
                </a:solidFill>
              </a:endParaRPr>
            </a:p>
          </p:txBody>
        </p:sp>
        <p:sp>
          <p:nvSpPr>
            <p:cNvPr id="14" name="文本框 13"/>
            <p:cNvSpPr txBox="1"/>
            <p:nvPr/>
          </p:nvSpPr>
          <p:spPr>
            <a:xfrm>
              <a:off x="4115239" y="4263261"/>
              <a:ext cx="3643509" cy="646331"/>
            </a:xfrm>
            <a:prstGeom prst="rect">
              <a:avLst/>
            </a:prstGeom>
            <a:noFill/>
          </p:spPr>
          <p:txBody>
            <a:bodyPr wrap="square" rtlCol="0">
              <a:spAutoFit/>
            </a:bodyPr>
            <a:lstStyle/>
            <a:p>
              <a:r>
                <a:rPr lang="zh-CN" altLang="en-US" dirty="0">
                  <a:solidFill>
                    <a:schemeClr val="bg2">
                      <a:lumMod val="25000"/>
                    </a:schemeClr>
                  </a:solidFill>
                </a:rPr>
                <a:t>面向需要长时间观测的</a:t>
              </a:r>
              <a:endParaRPr lang="en-US" altLang="zh-CN" dirty="0">
                <a:solidFill>
                  <a:schemeClr val="bg2">
                    <a:lumMod val="25000"/>
                  </a:schemeClr>
                </a:solidFill>
              </a:endParaRPr>
            </a:p>
            <a:p>
              <a:r>
                <a:rPr lang="zh-CN" altLang="en-US" dirty="0">
                  <a:solidFill>
                    <a:schemeClr val="bg2">
                      <a:lumMod val="25000"/>
                    </a:schemeClr>
                  </a:solidFill>
                </a:rPr>
                <a:t>稳定性客户</a:t>
              </a:r>
              <a:endParaRPr lang="zh-CN" altLang="en-US" dirty="0">
                <a:solidFill>
                  <a:schemeClr val="bg2">
                    <a:lumMod val="25000"/>
                  </a:schemeClr>
                </a:solidFill>
              </a:endParaRPr>
            </a:p>
          </p:txBody>
        </p:sp>
      </p:grpSp>
      <p:pic>
        <p:nvPicPr>
          <p:cNvPr id="17" name="图片 16"/>
          <p:cNvPicPr>
            <a:picLocks noChangeAspect="1"/>
          </p:cNvPicPr>
          <p:nvPr/>
        </p:nvPicPr>
        <p:blipFill rotWithShape="1">
          <a:blip r:embed="rId1" cstate="print">
            <a:extLst>
              <a:ext uri="{28A0092B-C50C-407E-A947-70E740481C1C}">
                <a14:useLocalDpi xmlns:a14="http://schemas.microsoft.com/office/drawing/2010/main" val="0"/>
              </a:ext>
            </a:extLst>
          </a:blip>
          <a:srcRect l="22796" t="6280" r="7873" b="7897"/>
          <a:stretch>
            <a:fillRect/>
          </a:stretch>
        </p:blipFill>
        <p:spPr>
          <a:xfrm>
            <a:off x="1425458" y="2047063"/>
            <a:ext cx="1258054" cy="1292236"/>
          </a:xfrm>
          <a:prstGeom prst="ellipse">
            <a:avLst/>
          </a:prstGeom>
          <a:ln>
            <a:noFill/>
          </a:ln>
          <a:effectLst>
            <a:softEdge rad="112500"/>
          </a:effectLst>
        </p:spPr>
      </p:pic>
      <p:pic>
        <p:nvPicPr>
          <p:cNvPr id="18" name="Picture 2"/>
          <p:cNvPicPr>
            <a:picLocks noChangeAspect="1" noChangeArrowheads="1"/>
          </p:cNvPicPr>
          <p:nvPr/>
        </p:nvPicPr>
        <p:blipFill>
          <a:blip r:embed="rId2" cstate="print">
            <a:extLst>
              <a:ext uri="{BEBA8EAE-BF5A-486C-A8C5-ECC9F3942E4B}">
                <a14:imgProps xmlns:a14="http://schemas.microsoft.com/office/drawing/2010/main">
                  <a14:imgLayer r:embed="rId3">
                    <a14:imgEffect>
                      <a14:saturation sat="251000"/>
                    </a14:imgEffect>
                  </a14:imgLayer>
                </a14:imgProps>
              </a:ext>
              <a:ext uri="{28A0092B-C50C-407E-A947-70E740481C1C}">
                <a14:useLocalDpi xmlns:a14="http://schemas.microsoft.com/office/drawing/2010/main" val="0"/>
              </a:ext>
            </a:extLst>
          </a:blip>
          <a:srcRect/>
          <a:stretch>
            <a:fillRect/>
          </a:stretch>
        </p:blipFill>
        <p:spPr bwMode="auto">
          <a:xfrm>
            <a:off x="9338017" y="1992281"/>
            <a:ext cx="1307037" cy="1304657"/>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 name="稻壳儿_刀客儿出品_2"/>
          <p:cNvSpPr/>
          <p:nvPr/>
        </p:nvSpPr>
        <p:spPr>
          <a:xfrm>
            <a:off x="3761824" y="590401"/>
            <a:ext cx="5151120" cy="10058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tIns="46800" rIns="90000" bIns="46800" rtlCol="0" anchor="ctr"/>
          <a:lstStyle/>
          <a:p>
            <a:pPr algn="ctr"/>
            <a:endParaRPr lang="en-US">
              <a:cs typeface="+mn-ea"/>
              <a:sym typeface="+mn-lt"/>
            </a:endParaRPr>
          </a:p>
        </p:txBody>
      </p:sp>
      <p:sp>
        <p:nvSpPr>
          <p:cNvPr id="19" name="文本框 18"/>
          <p:cNvSpPr txBox="1"/>
          <p:nvPr/>
        </p:nvSpPr>
        <p:spPr>
          <a:xfrm>
            <a:off x="4324653" y="715006"/>
            <a:ext cx="4025462" cy="707886"/>
          </a:xfrm>
          <a:prstGeom prst="rect">
            <a:avLst/>
          </a:prstGeom>
          <a:noFill/>
        </p:spPr>
        <p:txBody>
          <a:bodyPr wrap="square" rtlCol="0">
            <a:spAutoFit/>
          </a:bodyPr>
          <a:lstStyle/>
          <a:p>
            <a:pPr algn="ctr"/>
            <a:r>
              <a:rPr lang="zh-CN" altLang="en-US" sz="4000" dirty="0">
                <a:solidFill>
                  <a:schemeClr val="bg1"/>
                </a:solidFill>
                <a:latin typeface="+mj-ea"/>
                <a:ea typeface="+mj-ea"/>
                <a:cs typeface="+mn-ea"/>
              </a:rPr>
              <a:t>盈利模式</a:t>
            </a:r>
            <a:endParaRPr lang="zh-CN" altLang="en-US" sz="4000" dirty="0">
              <a:solidFill>
                <a:schemeClr val="bg1"/>
              </a:solidFill>
              <a:latin typeface="+mj-ea"/>
              <a:ea typeface="+mj-ea"/>
              <a:cs typeface="+mn-ea"/>
            </a:endParaRPr>
          </a:p>
        </p:txBody>
      </p:sp>
      <p:pic>
        <p:nvPicPr>
          <p:cNvPr id="1026"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466973" y="2089424"/>
            <a:ext cx="1258054" cy="1207514"/>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4" name="文本框 3"/>
          <p:cNvSpPr txBox="1"/>
          <p:nvPr/>
        </p:nvSpPr>
        <p:spPr>
          <a:xfrm>
            <a:off x="8755781" y="3778263"/>
            <a:ext cx="2549892" cy="584775"/>
          </a:xfrm>
          <a:prstGeom prst="rect">
            <a:avLst/>
          </a:prstGeom>
          <a:noFill/>
        </p:spPr>
        <p:txBody>
          <a:bodyPr wrap="square" rtlCol="0">
            <a:spAutoFit/>
          </a:bodyPr>
          <a:lstStyle/>
          <a:p>
            <a:pPr marL="285750" indent="-285750">
              <a:buFont typeface="Wingdings" panose="05000000000000000000" pitchFamily="2" charset="2"/>
              <a:buChar char="n"/>
            </a:pPr>
            <a:r>
              <a:rPr lang="zh-CN" altLang="en-US" sz="3200" dirty="0">
                <a:solidFill>
                  <a:srgbClr val="69B766"/>
                </a:solidFill>
                <a:latin typeface="+mj-ea"/>
                <a:ea typeface="+mj-ea"/>
              </a:rPr>
              <a:t>定制化服务</a:t>
            </a:r>
            <a:endParaRPr lang="zh-CN" altLang="en-US" sz="3200" dirty="0">
              <a:solidFill>
                <a:srgbClr val="69B766"/>
              </a:solidFill>
              <a:latin typeface="+mj-ea"/>
              <a:ea typeface="+mj-ea"/>
            </a:endParaRPr>
          </a:p>
        </p:txBody>
      </p:sp>
      <p:sp>
        <p:nvSpPr>
          <p:cNvPr id="7" name="文本框 6"/>
          <p:cNvSpPr txBox="1"/>
          <p:nvPr/>
        </p:nvSpPr>
        <p:spPr>
          <a:xfrm>
            <a:off x="8755781" y="4436476"/>
            <a:ext cx="3087954" cy="646331"/>
          </a:xfrm>
          <a:prstGeom prst="rect">
            <a:avLst/>
          </a:prstGeom>
          <a:noFill/>
        </p:spPr>
        <p:txBody>
          <a:bodyPr wrap="square" rtlCol="0">
            <a:spAutoFit/>
          </a:bodyPr>
          <a:lstStyle/>
          <a:p>
            <a:r>
              <a:rPr lang="zh-CN" altLang="en-US" dirty="0">
                <a:solidFill>
                  <a:schemeClr val="bg2">
                    <a:lumMod val="25000"/>
                  </a:schemeClr>
                </a:solidFill>
              </a:rPr>
              <a:t>面向需要个性定制的</a:t>
            </a:r>
            <a:endParaRPr lang="en-US" altLang="zh-CN" dirty="0">
              <a:solidFill>
                <a:schemeClr val="bg2">
                  <a:lumMod val="25000"/>
                </a:schemeClr>
              </a:solidFill>
            </a:endParaRPr>
          </a:p>
          <a:p>
            <a:r>
              <a:rPr lang="zh-CN" altLang="en-US" dirty="0">
                <a:solidFill>
                  <a:schemeClr val="bg2">
                    <a:lumMod val="25000"/>
                  </a:schemeClr>
                </a:solidFill>
              </a:rPr>
              <a:t>特需型用户</a:t>
            </a:r>
            <a:endParaRPr lang="zh-CN" altLang="en-US" dirty="0">
              <a:solidFill>
                <a:schemeClr val="bg2">
                  <a:lumMod val="25000"/>
                </a:schemeClr>
              </a:solidFil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59:morph option="byObject"/>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稻壳儿_刀客儿出品_1"/>
          <p:cNvSpPr txBox="1"/>
          <p:nvPr/>
        </p:nvSpPr>
        <p:spPr>
          <a:xfrm>
            <a:off x="1057770" y="1967211"/>
            <a:ext cx="4453116" cy="1569720"/>
          </a:xfrm>
          <a:prstGeom prst="rect">
            <a:avLst/>
          </a:prstGeom>
        </p:spPr>
        <p:txBody>
          <a:bodyPr lIns="90000" tIns="46800" rIns="90000" bIns="46800">
            <a:spAutoFit/>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a:lnSpc>
                <a:spcPct val="150000"/>
              </a:lnSpc>
              <a:buNone/>
            </a:pPr>
            <a:r>
              <a:rPr lang="zh-CN" altLang="en-US" sz="1600" dirty="0">
                <a:solidFill>
                  <a:schemeClr val="tx2">
                    <a:lumMod val="50000"/>
                  </a:schemeClr>
                </a:solidFill>
                <a:cs typeface="+mn-ea"/>
                <a:sym typeface="+mn-lt"/>
              </a:rPr>
              <a:t>搭建网站和社交媒体平台。拟通过抖音、快手、知乎等新媒体平台进行广告推广和营销，此外，参加相关展会或赞助活动。争取与媒体、政府相关部门达成合作，传递本产品相关信息</a:t>
            </a:r>
            <a:endParaRPr lang="en-US" sz="1600" dirty="0">
              <a:solidFill>
                <a:schemeClr val="tx2">
                  <a:lumMod val="50000"/>
                </a:schemeClr>
              </a:solidFill>
              <a:cs typeface="+mn-ea"/>
              <a:sym typeface="+mn-lt"/>
            </a:endParaRPr>
          </a:p>
        </p:txBody>
      </p:sp>
      <p:sp>
        <p:nvSpPr>
          <p:cNvPr id="24" name="稻壳儿_刀客儿出品_3"/>
          <p:cNvSpPr txBox="1"/>
          <p:nvPr/>
        </p:nvSpPr>
        <p:spPr>
          <a:xfrm>
            <a:off x="1057910" y="4109085"/>
            <a:ext cx="3369945" cy="1939290"/>
          </a:xfrm>
          <a:prstGeom prst="rect">
            <a:avLst/>
          </a:prstGeom>
        </p:spPr>
        <p:txBody>
          <a:bodyPr wrap="square" lIns="90000" tIns="46800" rIns="90000" bIns="46800">
            <a:spAutoFit/>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a:lnSpc>
                <a:spcPct val="150000"/>
              </a:lnSpc>
              <a:buNone/>
            </a:pPr>
            <a:r>
              <a:rPr lang="zh-CN" altLang="en-US" sz="1600" dirty="0">
                <a:solidFill>
                  <a:schemeClr val="tx2">
                    <a:lumMod val="50000"/>
                  </a:schemeClr>
                </a:solidFill>
                <a:cs typeface="+mn-ea"/>
                <a:sym typeface="+mn-lt"/>
              </a:rPr>
              <a:t>开展针对农场主等专业人士的培训和教育</a:t>
            </a:r>
            <a:r>
              <a:rPr lang="en-US" altLang="zh-CN" sz="1600" dirty="0">
                <a:solidFill>
                  <a:schemeClr val="tx2">
                    <a:lumMod val="50000"/>
                  </a:schemeClr>
                </a:solidFill>
                <a:cs typeface="+mn-ea"/>
                <a:sym typeface="+mn-lt"/>
              </a:rPr>
              <a:t>,</a:t>
            </a:r>
            <a:r>
              <a:rPr lang="zh-CN" altLang="en-US" sz="1600" dirty="0">
                <a:solidFill>
                  <a:schemeClr val="tx2">
                    <a:lumMod val="50000"/>
                  </a:schemeClr>
                </a:solidFill>
                <a:cs typeface="+mn-ea"/>
                <a:sym typeface="+mn-lt"/>
              </a:rPr>
              <a:t>以提高他们的认识，了解碳汇概念，并掌握如何利用该平台进行农业碳汇测量的技能与方法。在农场主处积累口碑，达成长期受益。</a:t>
            </a:r>
            <a:endParaRPr lang="en-US" sz="1600" dirty="0">
              <a:solidFill>
                <a:schemeClr val="tx2">
                  <a:lumMod val="50000"/>
                </a:schemeClr>
              </a:solidFill>
              <a:cs typeface="+mn-ea"/>
              <a:sym typeface="+mn-lt"/>
            </a:endParaRPr>
          </a:p>
        </p:txBody>
      </p:sp>
      <p:sp>
        <p:nvSpPr>
          <p:cNvPr id="25" name="稻壳儿_刀客儿出品_4"/>
          <p:cNvSpPr/>
          <p:nvPr/>
        </p:nvSpPr>
        <p:spPr>
          <a:xfrm>
            <a:off x="1057910" y="1696720"/>
            <a:ext cx="1597025" cy="342900"/>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tIns="46800" rIns="90000" bIns="46800" rtlCol="0" anchor="ctr"/>
          <a:lstStyle/>
          <a:p>
            <a:pPr algn="ctr"/>
            <a:r>
              <a:rPr lang="en-US" altLang="zh-CN" b="1" dirty="0">
                <a:cs typeface="+mn-ea"/>
                <a:sym typeface="+mn-lt"/>
              </a:rPr>
              <a:t>1.</a:t>
            </a:r>
            <a:r>
              <a:rPr lang="zh-CN" altLang="en-US" b="1" dirty="0">
                <a:cs typeface="+mn-ea"/>
                <a:sym typeface="+mn-lt"/>
              </a:rPr>
              <a:t>增加知名度：</a:t>
            </a:r>
            <a:endParaRPr lang="en-US" b="1" dirty="0">
              <a:cs typeface="+mn-ea"/>
              <a:sym typeface="+mn-lt"/>
            </a:endParaRPr>
          </a:p>
        </p:txBody>
      </p:sp>
      <p:pic>
        <p:nvPicPr>
          <p:cNvPr id="3074" name="Picture 2" descr="抖音LOGO|UI|图标|Melody_ashin - 原创作品 - 站酷 (ZCOOL)"/>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5615098" y="2322981"/>
            <a:ext cx="436174" cy="436174"/>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查看源图像"/>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72621" y="1696688"/>
            <a:ext cx="470396" cy="470396"/>
          </a:xfrm>
          <a:prstGeom prst="rect">
            <a:avLst/>
          </a:prstGeom>
          <a:noFill/>
          <a:extLst>
            <a:ext uri="{909E8E84-426E-40DD-AFC4-6F175D3DCCD1}">
              <a14:hiddenFill xmlns:a14="http://schemas.microsoft.com/office/drawing/2010/main">
                <a:solidFill>
                  <a:srgbClr val="FFFFFF"/>
                </a:solidFill>
              </a14:hiddenFill>
            </a:ext>
          </a:extLst>
        </p:spPr>
      </p:pic>
      <p:sp>
        <p:nvSpPr>
          <p:cNvPr id="6" name="稻壳儿_刀客儿出品_4"/>
          <p:cNvSpPr/>
          <p:nvPr/>
        </p:nvSpPr>
        <p:spPr>
          <a:xfrm>
            <a:off x="1057910" y="3863340"/>
            <a:ext cx="2665730" cy="29654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tIns="46800" rIns="90000" bIns="46800" rtlCol="0" anchor="ctr"/>
          <a:lstStyle/>
          <a:p>
            <a:pPr algn="ctr"/>
            <a:r>
              <a:rPr lang="en-US" altLang="zh-CN" b="1" dirty="0">
                <a:cs typeface="+mn-ea"/>
                <a:sym typeface="+mn-lt"/>
              </a:rPr>
              <a:t>2.</a:t>
            </a:r>
            <a:r>
              <a:rPr lang="zh-CN" altLang="en-US" b="1" dirty="0">
                <a:cs typeface="+mn-ea"/>
                <a:sym typeface="+mn-lt"/>
              </a:rPr>
              <a:t>免费的产品使用培训：</a:t>
            </a:r>
            <a:endParaRPr lang="en-US" b="1" dirty="0">
              <a:cs typeface="+mn-ea"/>
              <a:sym typeface="+mn-lt"/>
            </a:endParaRPr>
          </a:p>
        </p:txBody>
      </p:sp>
      <p:sp>
        <p:nvSpPr>
          <p:cNvPr id="11" name="稻壳儿_刀客儿出品_4"/>
          <p:cNvSpPr/>
          <p:nvPr/>
        </p:nvSpPr>
        <p:spPr>
          <a:xfrm>
            <a:off x="6729095" y="1696720"/>
            <a:ext cx="2299970" cy="342900"/>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tIns="46800" rIns="90000" bIns="46800" rtlCol="0" anchor="ctr"/>
          <a:lstStyle/>
          <a:p>
            <a:pPr algn="ctr"/>
            <a:r>
              <a:rPr lang="en-US" altLang="zh-CN" b="1" dirty="0">
                <a:cs typeface="+mn-ea"/>
                <a:sym typeface="+mn-lt"/>
              </a:rPr>
              <a:t>3.</a:t>
            </a:r>
            <a:r>
              <a:rPr lang="zh-CN" altLang="en-US" b="1" dirty="0">
                <a:cs typeface="+mn-ea"/>
                <a:sym typeface="+mn-lt"/>
              </a:rPr>
              <a:t>人性化的平台服务</a:t>
            </a:r>
            <a:endParaRPr lang="en-US" b="1" dirty="0">
              <a:cs typeface="+mn-ea"/>
              <a:sym typeface="+mn-lt"/>
            </a:endParaRPr>
          </a:p>
        </p:txBody>
      </p:sp>
      <p:sp>
        <p:nvSpPr>
          <p:cNvPr id="13" name="稻壳儿_刀客儿出品_3"/>
          <p:cNvSpPr txBox="1"/>
          <p:nvPr/>
        </p:nvSpPr>
        <p:spPr>
          <a:xfrm>
            <a:off x="6728741" y="2039574"/>
            <a:ext cx="4453116" cy="831215"/>
          </a:xfrm>
          <a:prstGeom prst="rect">
            <a:avLst/>
          </a:prstGeom>
        </p:spPr>
        <p:txBody>
          <a:bodyPr lIns="90000" tIns="46800" rIns="90000" bIns="46800">
            <a:spAutoFit/>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a:lnSpc>
                <a:spcPct val="150000"/>
              </a:lnSpc>
              <a:buNone/>
            </a:pPr>
            <a:r>
              <a:rPr lang="zh-CN" altLang="en-US" sz="1600" dirty="0">
                <a:solidFill>
                  <a:schemeClr val="tx2">
                    <a:lumMod val="50000"/>
                  </a:schemeClr>
                </a:solidFill>
                <a:cs typeface="+mn-ea"/>
                <a:sym typeface="+mn-lt"/>
              </a:rPr>
              <a:t>完善前端网站的客户服务，为客户提供简洁明了的帮助。</a:t>
            </a:r>
            <a:endParaRPr lang="en-US" sz="1600" dirty="0">
              <a:solidFill>
                <a:schemeClr val="tx2">
                  <a:lumMod val="50000"/>
                </a:schemeClr>
              </a:solidFill>
              <a:cs typeface="+mn-ea"/>
              <a:sym typeface="+mn-lt"/>
            </a:endParaRPr>
          </a:p>
        </p:txBody>
      </p:sp>
      <p:sp>
        <p:nvSpPr>
          <p:cNvPr id="17" name="稻壳儿_刀客儿出品_3"/>
          <p:cNvSpPr txBox="1"/>
          <p:nvPr/>
        </p:nvSpPr>
        <p:spPr>
          <a:xfrm>
            <a:off x="6728852" y="4159664"/>
            <a:ext cx="4453116" cy="1200150"/>
          </a:xfrm>
          <a:prstGeom prst="rect">
            <a:avLst/>
          </a:prstGeom>
        </p:spPr>
        <p:txBody>
          <a:bodyPr lIns="90000" tIns="46800" rIns="90000" bIns="46800">
            <a:spAutoFit/>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a:lnSpc>
                <a:spcPct val="150000"/>
              </a:lnSpc>
              <a:buNone/>
            </a:pPr>
            <a:r>
              <a:rPr lang="zh-CN" altLang="en-US" sz="1600" dirty="0">
                <a:solidFill>
                  <a:schemeClr val="tx2">
                    <a:lumMod val="50000"/>
                  </a:schemeClr>
                </a:solidFill>
                <a:cs typeface="+mn-ea"/>
                <a:sym typeface="+mn-lt"/>
              </a:rPr>
              <a:t>积累一定客户之后，我们有更充足的资金进行深入系统开发，除免费的基础服务外，我们还提供付费的进阶服务，实现平台和客户的双方获利。</a:t>
            </a:r>
            <a:endParaRPr lang="en-US" sz="1600" dirty="0">
              <a:solidFill>
                <a:schemeClr val="tx2">
                  <a:lumMod val="50000"/>
                </a:schemeClr>
              </a:solidFill>
              <a:cs typeface="+mn-ea"/>
              <a:sym typeface="+mn-lt"/>
            </a:endParaRPr>
          </a:p>
        </p:txBody>
      </p:sp>
      <p:sp>
        <p:nvSpPr>
          <p:cNvPr id="18" name="稻壳儿_刀客儿出品_4"/>
          <p:cNvSpPr/>
          <p:nvPr/>
        </p:nvSpPr>
        <p:spPr>
          <a:xfrm>
            <a:off x="6729095" y="3914140"/>
            <a:ext cx="2195830" cy="29654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tIns="46800" rIns="90000" bIns="46800" rtlCol="0" anchor="ctr"/>
          <a:lstStyle/>
          <a:p>
            <a:pPr algn="ctr"/>
            <a:r>
              <a:rPr lang="en-US" altLang="zh-CN" b="1" dirty="0">
                <a:cs typeface="+mn-ea"/>
                <a:sym typeface="+mn-lt"/>
              </a:rPr>
              <a:t>4.</a:t>
            </a:r>
            <a:r>
              <a:rPr lang="zh-CN" altLang="en-US" b="1" dirty="0">
                <a:cs typeface="+mn-ea"/>
                <a:sym typeface="+mn-lt"/>
              </a:rPr>
              <a:t>进阶服务买断制：</a:t>
            </a:r>
            <a:endParaRPr lang="en-US" b="1" dirty="0">
              <a:cs typeface="+mn-ea"/>
              <a:sym typeface="+mn-lt"/>
            </a:endParaRPr>
          </a:p>
        </p:txBody>
      </p:sp>
      <p:sp>
        <p:nvSpPr>
          <p:cNvPr id="19" name="稻壳儿_刀客儿出品_2"/>
          <p:cNvSpPr/>
          <p:nvPr/>
        </p:nvSpPr>
        <p:spPr>
          <a:xfrm>
            <a:off x="3588339" y="535291"/>
            <a:ext cx="5151120" cy="10058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tIns="46800" rIns="90000" bIns="46800" rtlCol="0" anchor="ctr"/>
          <a:lstStyle/>
          <a:p>
            <a:pPr algn="ctr"/>
            <a:endParaRPr lang="en-US">
              <a:cs typeface="+mn-ea"/>
              <a:sym typeface="+mn-lt"/>
            </a:endParaRPr>
          </a:p>
        </p:txBody>
      </p:sp>
      <p:sp>
        <p:nvSpPr>
          <p:cNvPr id="20" name="稻壳儿_刀客儿出品_3"/>
          <p:cNvSpPr txBox="1"/>
          <p:nvPr/>
        </p:nvSpPr>
        <p:spPr>
          <a:xfrm>
            <a:off x="5047099" y="684268"/>
            <a:ext cx="2233602" cy="710067"/>
          </a:xfrm>
          <a:prstGeom prst="rect">
            <a:avLst/>
          </a:prstGeom>
          <a:noFill/>
        </p:spPr>
        <p:txBody>
          <a:bodyPr wrap="none" lIns="90000" tIns="46800" rIns="90000" bIns="46800" rtlCol="0">
            <a:spAutoFit/>
          </a:bodyPr>
          <a:lstStyle/>
          <a:p>
            <a:pPr algn="ctr"/>
            <a:r>
              <a:rPr lang="zh-CN" altLang="en-US" sz="4000" dirty="0">
                <a:solidFill>
                  <a:schemeClr val="bg1"/>
                </a:solidFill>
                <a:latin typeface="+mj-ea"/>
                <a:ea typeface="+mj-ea"/>
                <a:cs typeface="+mn-ea"/>
                <a:sym typeface="+mn-lt"/>
              </a:rPr>
              <a:t>推广模式</a:t>
            </a:r>
            <a:endParaRPr lang="en-US" sz="4000" dirty="0">
              <a:solidFill>
                <a:schemeClr val="bg1"/>
              </a:solidFill>
              <a:latin typeface="+mj-ea"/>
              <a:ea typeface="+mj-ea"/>
              <a:cs typeface="+mn-ea"/>
              <a:sym typeface="+mn-lt"/>
            </a:endParaRPr>
          </a:p>
        </p:txBody>
      </p:sp>
      <p:pic>
        <p:nvPicPr>
          <p:cNvPr id="100" name="图片 99"/>
          <p:cNvPicPr/>
          <p:nvPr/>
        </p:nvPicPr>
        <p:blipFill>
          <a:blip r:embed="rId3"/>
          <a:stretch>
            <a:fillRect/>
          </a:stretch>
        </p:blipFill>
        <p:spPr>
          <a:xfrm>
            <a:off x="7858125" y="2468880"/>
            <a:ext cx="2193290" cy="1394460"/>
          </a:xfrm>
          <a:prstGeom prst="rect">
            <a:avLst/>
          </a:prstGeom>
          <a:noFill/>
          <a:ln w="9525">
            <a:noFill/>
          </a:ln>
        </p:spPr>
      </p:pic>
      <p:pic>
        <p:nvPicPr>
          <p:cNvPr id="101" name="图片 100"/>
          <p:cNvPicPr/>
          <p:nvPr/>
        </p:nvPicPr>
        <p:blipFill>
          <a:blip r:embed="rId4"/>
          <a:stretch>
            <a:fillRect/>
          </a:stretch>
        </p:blipFill>
        <p:spPr>
          <a:xfrm>
            <a:off x="5623560" y="2914650"/>
            <a:ext cx="427990" cy="474980"/>
          </a:xfrm>
          <a:prstGeom prst="rect">
            <a:avLst/>
          </a:prstGeom>
          <a:noFill/>
          <a:ln w="9525">
            <a:noFill/>
          </a:ln>
        </p:spPr>
      </p:pic>
      <p:pic>
        <p:nvPicPr>
          <p:cNvPr id="102" name="图片 101"/>
          <p:cNvPicPr/>
          <p:nvPr/>
        </p:nvPicPr>
        <p:blipFill>
          <a:blip r:embed="rId5"/>
          <a:stretch>
            <a:fillRect/>
          </a:stretch>
        </p:blipFill>
        <p:spPr>
          <a:xfrm>
            <a:off x="4361180" y="4336415"/>
            <a:ext cx="1971675" cy="1301115"/>
          </a:xfrm>
          <a:prstGeom prst="rect">
            <a:avLst/>
          </a:prstGeom>
          <a:noFill/>
          <a:ln w="9525">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59:morph option="byObject"/>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anim calcmode="lin" valueType="num">
                                      <p:cBhvr>
                                        <p:cTn id="8" dur="1000" fill="hold"/>
                                        <p:tgtEl>
                                          <p:spTgt spid="19"/>
                                        </p:tgtEl>
                                        <p:attrNameLst>
                                          <p:attrName>ppt_x</p:attrName>
                                        </p:attrNameLst>
                                      </p:cBhvr>
                                      <p:tavLst>
                                        <p:tav tm="0">
                                          <p:val>
                                            <p:strVal val="#ppt_x"/>
                                          </p:val>
                                        </p:tav>
                                        <p:tav tm="100000">
                                          <p:val>
                                            <p:strVal val="#ppt_x"/>
                                          </p:val>
                                        </p:tav>
                                      </p:tavLst>
                                    </p:anim>
                                    <p:anim calcmode="lin" valueType="num">
                                      <p:cBhvr>
                                        <p:cTn id="9" dur="1000" fill="hold"/>
                                        <p:tgtEl>
                                          <p:spTgt spid="19"/>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8" presetClass="entr" presetSubtype="16" fill="hold" grpId="0" nodeType="after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diamond(in)">
                                      <p:cBhvr>
                                        <p:cTn id="13" dur="2000"/>
                                        <p:tgtEl>
                                          <p:spTgt spid="22"/>
                                        </p:tgtEl>
                                      </p:cBhvr>
                                    </p:animEffect>
                                  </p:childTnLst>
                                </p:cTn>
                              </p:par>
                              <p:par>
                                <p:cTn id="14" presetID="8" presetClass="entr" presetSubtype="16" fill="hold" grpId="0" nodeType="withEffect">
                                  <p:stCondLst>
                                    <p:cond delay="0"/>
                                  </p:stCondLst>
                                  <p:childTnLst>
                                    <p:set>
                                      <p:cBhvr>
                                        <p:cTn id="15" dur="1" fill="hold">
                                          <p:stCondLst>
                                            <p:cond delay="0"/>
                                          </p:stCondLst>
                                        </p:cTn>
                                        <p:tgtEl>
                                          <p:spTgt spid="24"/>
                                        </p:tgtEl>
                                        <p:attrNameLst>
                                          <p:attrName>style.visibility</p:attrName>
                                        </p:attrNameLst>
                                      </p:cBhvr>
                                      <p:to>
                                        <p:strVal val="visible"/>
                                      </p:to>
                                    </p:set>
                                    <p:animEffect transition="in" filter="diamond(in)">
                                      <p:cBhvr>
                                        <p:cTn id="16" dur="2000"/>
                                        <p:tgtEl>
                                          <p:spTgt spid="24"/>
                                        </p:tgtEl>
                                      </p:cBhvr>
                                    </p:animEffect>
                                  </p:childTnLst>
                                </p:cTn>
                              </p:par>
                              <p:par>
                                <p:cTn id="17" presetID="8" presetClass="entr" presetSubtype="16"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diamond(in)">
                                      <p:cBhvr>
                                        <p:cTn id="19" dur="2000"/>
                                        <p:tgtEl>
                                          <p:spTgt spid="25"/>
                                        </p:tgtEl>
                                      </p:cBhvr>
                                    </p:animEffect>
                                  </p:childTnLst>
                                </p:cTn>
                              </p:par>
                              <p:par>
                                <p:cTn id="20" presetID="8" presetClass="entr" presetSubtype="16" fill="hold" nodeType="withEffect">
                                  <p:stCondLst>
                                    <p:cond delay="0"/>
                                  </p:stCondLst>
                                  <p:childTnLst>
                                    <p:set>
                                      <p:cBhvr>
                                        <p:cTn id="21" dur="1" fill="hold">
                                          <p:stCondLst>
                                            <p:cond delay="0"/>
                                          </p:stCondLst>
                                        </p:cTn>
                                        <p:tgtEl>
                                          <p:spTgt spid="3074"/>
                                        </p:tgtEl>
                                        <p:attrNameLst>
                                          <p:attrName>style.visibility</p:attrName>
                                        </p:attrNameLst>
                                      </p:cBhvr>
                                      <p:to>
                                        <p:strVal val="visible"/>
                                      </p:to>
                                    </p:set>
                                    <p:animEffect transition="in" filter="diamond(in)">
                                      <p:cBhvr>
                                        <p:cTn id="22" dur="2000"/>
                                        <p:tgtEl>
                                          <p:spTgt spid="3074"/>
                                        </p:tgtEl>
                                      </p:cBhvr>
                                    </p:animEffect>
                                  </p:childTnLst>
                                </p:cTn>
                              </p:par>
                              <p:par>
                                <p:cTn id="23" presetID="8" presetClass="entr" presetSubtype="16" fill="hold" nodeType="withEffect">
                                  <p:stCondLst>
                                    <p:cond delay="0"/>
                                  </p:stCondLst>
                                  <p:childTnLst>
                                    <p:set>
                                      <p:cBhvr>
                                        <p:cTn id="24" dur="1" fill="hold">
                                          <p:stCondLst>
                                            <p:cond delay="0"/>
                                          </p:stCondLst>
                                        </p:cTn>
                                        <p:tgtEl>
                                          <p:spTgt spid="3076"/>
                                        </p:tgtEl>
                                        <p:attrNameLst>
                                          <p:attrName>style.visibility</p:attrName>
                                        </p:attrNameLst>
                                      </p:cBhvr>
                                      <p:to>
                                        <p:strVal val="visible"/>
                                      </p:to>
                                    </p:set>
                                    <p:animEffect transition="in" filter="diamond(in)">
                                      <p:cBhvr>
                                        <p:cTn id="25" dur="2000"/>
                                        <p:tgtEl>
                                          <p:spTgt spid="3076"/>
                                        </p:tgtEl>
                                      </p:cBhvr>
                                    </p:animEffect>
                                  </p:childTnLst>
                                </p:cTn>
                              </p:par>
                              <p:par>
                                <p:cTn id="26" presetID="8" presetClass="entr" presetSubtype="16" fill="hold" grpId="0" nodeType="with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diamond(in)">
                                      <p:cBhvr>
                                        <p:cTn id="28" dur="2000"/>
                                        <p:tgtEl>
                                          <p:spTgt spid="6"/>
                                        </p:tgtEl>
                                      </p:cBhvr>
                                    </p:animEffect>
                                  </p:childTnLst>
                                </p:cTn>
                              </p:par>
                              <p:par>
                                <p:cTn id="29" presetID="8" presetClass="entr" presetSubtype="16"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diamond(in)">
                                      <p:cBhvr>
                                        <p:cTn id="31" dur="2000"/>
                                        <p:tgtEl>
                                          <p:spTgt spid="11"/>
                                        </p:tgtEl>
                                      </p:cBhvr>
                                    </p:animEffect>
                                  </p:childTnLst>
                                </p:cTn>
                              </p:par>
                              <p:par>
                                <p:cTn id="32" presetID="8" presetClass="entr" presetSubtype="16" fill="hold" grpId="0"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diamond(in)">
                                      <p:cBhvr>
                                        <p:cTn id="34" dur="2000"/>
                                        <p:tgtEl>
                                          <p:spTgt spid="13"/>
                                        </p:tgtEl>
                                      </p:cBhvr>
                                    </p:animEffect>
                                  </p:childTnLst>
                                </p:cTn>
                              </p:par>
                              <p:par>
                                <p:cTn id="35" presetID="8" presetClass="entr" presetSubtype="16" fill="hold" grpId="0" nodeType="with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diamond(in)">
                                      <p:cBhvr>
                                        <p:cTn id="37" dur="2000"/>
                                        <p:tgtEl>
                                          <p:spTgt spid="17"/>
                                        </p:tgtEl>
                                      </p:cBhvr>
                                    </p:animEffect>
                                  </p:childTnLst>
                                </p:cTn>
                              </p:par>
                              <p:par>
                                <p:cTn id="38" presetID="8" presetClass="entr" presetSubtype="16" fill="hold" grpId="0" nodeType="withEffect">
                                  <p:stCondLst>
                                    <p:cond delay="0"/>
                                  </p:stCondLst>
                                  <p:childTnLst>
                                    <p:set>
                                      <p:cBhvr>
                                        <p:cTn id="39" dur="1" fill="hold">
                                          <p:stCondLst>
                                            <p:cond delay="0"/>
                                          </p:stCondLst>
                                        </p:cTn>
                                        <p:tgtEl>
                                          <p:spTgt spid="18"/>
                                        </p:tgtEl>
                                        <p:attrNameLst>
                                          <p:attrName>style.visibility</p:attrName>
                                        </p:attrNameLst>
                                      </p:cBhvr>
                                      <p:to>
                                        <p:strVal val="visible"/>
                                      </p:to>
                                    </p:set>
                                    <p:animEffect transition="in" filter="diamond(in)">
                                      <p:cBhvr>
                                        <p:cTn id="40" dur="2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4" grpId="0"/>
      <p:bldP spid="25" grpId="0" bldLvl="0" animBg="1"/>
      <p:bldP spid="6" grpId="0" bldLvl="0" animBg="1"/>
      <p:bldP spid="11" grpId="0" bldLvl="0" animBg="1"/>
      <p:bldP spid="13" grpId="0"/>
      <p:bldP spid="17" grpId="0"/>
      <p:bldP spid="18" grpId="0" bldLvl="0" animBg="1"/>
      <p:bldP spid="19"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等腰三角形 38"/>
          <p:cNvSpPr/>
          <p:nvPr/>
        </p:nvSpPr>
        <p:spPr bwMode="auto">
          <a:xfrm rot="5400000">
            <a:off x="-340785" y="2916769"/>
            <a:ext cx="1706033" cy="1024467"/>
          </a:xfrm>
          <a:prstGeom prst="triangle">
            <a:avLst/>
          </a:prstGeom>
          <a:solidFill>
            <a:srgbClr val="32965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0" fontAlgn="base" hangingPunct="0">
              <a:spcBef>
                <a:spcPct val="0"/>
              </a:spcBef>
              <a:spcAft>
                <a:spcPct val="0"/>
              </a:spcAft>
              <a:defRPr/>
            </a:pPr>
            <a:endParaRPr lang="zh-CN" altLang="en-US" sz="1735" dirty="0">
              <a:solidFill>
                <a:prstClr val="white"/>
              </a:solidFill>
              <a:latin typeface="Calibri" panose="020F0502020204030204"/>
              <a:ea typeface="宋体" pitchFamily="2" charset="-122"/>
            </a:endParaRPr>
          </a:p>
        </p:txBody>
      </p:sp>
      <p:sp>
        <p:nvSpPr>
          <p:cNvPr id="8" name="稻壳儿_刀客儿出品_2"/>
          <p:cNvSpPr/>
          <p:nvPr>
            <p:custDataLst>
              <p:tags r:id="rId1"/>
            </p:custDataLst>
          </p:nvPr>
        </p:nvSpPr>
        <p:spPr>
          <a:xfrm>
            <a:off x="3588339" y="426706"/>
            <a:ext cx="5151120" cy="10058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tIns="46800" rIns="90000" bIns="46800" rtlCol="0" anchor="ctr"/>
          <a:lstStyle/>
          <a:p>
            <a:pPr algn="ctr"/>
            <a:endParaRPr lang="en-US">
              <a:cs typeface="+mn-ea"/>
              <a:sym typeface="+mn-lt"/>
            </a:endParaRPr>
          </a:p>
        </p:txBody>
      </p:sp>
      <p:sp>
        <p:nvSpPr>
          <p:cNvPr id="9" name="文本框 8"/>
          <p:cNvSpPr txBox="1"/>
          <p:nvPr/>
        </p:nvSpPr>
        <p:spPr>
          <a:xfrm>
            <a:off x="5044440" y="576580"/>
            <a:ext cx="4117975" cy="706755"/>
          </a:xfrm>
          <a:prstGeom prst="rect">
            <a:avLst/>
          </a:prstGeom>
          <a:noFill/>
        </p:spPr>
        <p:txBody>
          <a:bodyPr wrap="square" rtlCol="0">
            <a:spAutoFit/>
          </a:bodyPr>
          <a:lstStyle/>
          <a:p>
            <a:r>
              <a:rPr lang="zh-CN" altLang="en-US" sz="4000">
                <a:solidFill>
                  <a:schemeClr val="bg1"/>
                </a:solidFill>
              </a:rPr>
              <a:t>社会</a:t>
            </a:r>
            <a:r>
              <a:rPr lang="zh-CN" altLang="en-US" sz="4000">
                <a:solidFill>
                  <a:schemeClr val="bg1"/>
                </a:solidFill>
              </a:rPr>
              <a:t>影响</a:t>
            </a:r>
            <a:endParaRPr lang="zh-CN" altLang="en-US" sz="4000">
              <a:solidFill>
                <a:schemeClr val="bg1"/>
              </a:solidFill>
            </a:endParaRPr>
          </a:p>
        </p:txBody>
      </p:sp>
      <p:pic>
        <p:nvPicPr>
          <p:cNvPr id="25" name="图片 24" descr="1"/>
          <p:cNvPicPr>
            <a:picLocks noChangeAspect="1"/>
          </p:cNvPicPr>
          <p:nvPr/>
        </p:nvPicPr>
        <p:blipFill>
          <a:blip r:embed="rId2"/>
          <a:stretch>
            <a:fillRect/>
          </a:stretch>
        </p:blipFill>
        <p:spPr>
          <a:xfrm>
            <a:off x="830580" y="2021205"/>
            <a:ext cx="11088370" cy="361886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59:morph option="byObject"/>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等腰三角形 38"/>
          <p:cNvSpPr/>
          <p:nvPr/>
        </p:nvSpPr>
        <p:spPr bwMode="auto">
          <a:xfrm rot="5400000">
            <a:off x="-340785" y="2916769"/>
            <a:ext cx="1706033" cy="1024467"/>
          </a:xfrm>
          <a:prstGeom prst="triangle">
            <a:avLst/>
          </a:prstGeom>
          <a:solidFill>
            <a:srgbClr val="32965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0" fontAlgn="base" hangingPunct="0">
              <a:spcBef>
                <a:spcPct val="0"/>
              </a:spcBef>
              <a:spcAft>
                <a:spcPct val="0"/>
              </a:spcAft>
              <a:defRPr/>
            </a:pPr>
            <a:endParaRPr lang="zh-CN" altLang="en-US" sz="1735" dirty="0">
              <a:solidFill>
                <a:prstClr val="white"/>
              </a:solidFill>
              <a:latin typeface="Calibri" panose="020F0502020204030204"/>
              <a:ea typeface="宋体" pitchFamily="2" charset="-122"/>
            </a:endParaRPr>
          </a:p>
        </p:txBody>
      </p:sp>
      <p:sp>
        <p:nvSpPr>
          <p:cNvPr id="2" name="任意多边形 1"/>
          <p:cNvSpPr/>
          <p:nvPr/>
        </p:nvSpPr>
        <p:spPr>
          <a:xfrm>
            <a:off x="1016000" y="3420533"/>
            <a:ext cx="11159067" cy="0"/>
          </a:xfrm>
          <a:custGeom>
            <a:avLst/>
            <a:gdLst>
              <a:gd name="connsiteX0" fmla="*/ 0 w 8369300"/>
              <a:gd name="connsiteY0" fmla="*/ 0 h 0"/>
              <a:gd name="connsiteX1" fmla="*/ 8369300 w 8369300"/>
              <a:gd name="connsiteY1" fmla="*/ 0 h 0"/>
            </a:gdLst>
            <a:ahLst/>
            <a:cxnLst>
              <a:cxn ang="0">
                <a:pos x="connsiteX0" y="connsiteY0"/>
              </a:cxn>
              <a:cxn ang="0">
                <a:pos x="connsiteX1" y="connsiteY1"/>
              </a:cxn>
            </a:cxnLst>
            <a:rect l="l" t="t" r="r" b="b"/>
            <a:pathLst>
              <a:path w="8369300">
                <a:moveTo>
                  <a:pt x="0" y="0"/>
                </a:moveTo>
                <a:lnTo>
                  <a:pt x="8369300" y="0"/>
                </a:lnTo>
              </a:path>
            </a:pathLst>
          </a:custGeom>
          <a:noFill/>
          <a:ln>
            <a:solidFill>
              <a:srgbClr val="D5D5D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0" fontAlgn="base" hangingPunct="0">
              <a:spcBef>
                <a:spcPct val="0"/>
              </a:spcBef>
              <a:spcAft>
                <a:spcPct val="0"/>
              </a:spcAft>
              <a:defRPr/>
            </a:pPr>
            <a:endParaRPr lang="zh-CN" altLang="en-US" sz="1735">
              <a:solidFill>
                <a:prstClr val="white"/>
              </a:solidFill>
              <a:latin typeface="Calibri" panose="020F0502020204030204"/>
              <a:ea typeface="宋体" pitchFamily="2" charset="-122"/>
            </a:endParaRPr>
          </a:p>
        </p:txBody>
      </p:sp>
      <p:grpSp>
        <p:nvGrpSpPr>
          <p:cNvPr id="5" name="组合 4"/>
          <p:cNvGrpSpPr/>
          <p:nvPr/>
        </p:nvGrpSpPr>
        <p:grpSpPr bwMode="auto">
          <a:xfrm>
            <a:off x="2437746" y="3043767"/>
            <a:ext cx="734483" cy="736600"/>
            <a:chOff x="2307521" y="2283162"/>
            <a:chExt cx="551398" cy="551398"/>
          </a:xfrm>
          <a:solidFill>
            <a:srgbClr val="FFC000"/>
          </a:solidFill>
        </p:grpSpPr>
        <p:sp>
          <p:nvSpPr>
            <p:cNvPr id="3" name="矩形 2"/>
            <p:cNvSpPr/>
            <p:nvPr/>
          </p:nvSpPr>
          <p:spPr>
            <a:xfrm>
              <a:off x="2307521" y="2283162"/>
              <a:ext cx="551398" cy="551398"/>
            </a:xfrm>
            <a:prstGeom prst="rect">
              <a:avLst/>
            </a:prstGeom>
            <a:gr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0" fontAlgn="base" hangingPunct="0">
                <a:spcBef>
                  <a:spcPct val="0"/>
                </a:spcBef>
                <a:spcAft>
                  <a:spcPct val="0"/>
                </a:spcAft>
                <a:defRPr/>
              </a:pPr>
              <a:endParaRPr lang="zh-CN" altLang="en-US" sz="1735">
                <a:solidFill>
                  <a:prstClr val="white"/>
                </a:solidFill>
                <a:latin typeface="Calibri" panose="020F0502020204030204"/>
                <a:ea typeface="宋体" pitchFamily="2" charset="-122"/>
              </a:endParaRPr>
            </a:p>
          </p:txBody>
        </p:sp>
        <p:sp>
          <p:nvSpPr>
            <p:cNvPr id="4" name="五角星 3"/>
            <p:cNvSpPr/>
            <p:nvPr/>
          </p:nvSpPr>
          <p:spPr>
            <a:xfrm>
              <a:off x="2456891" y="2427350"/>
              <a:ext cx="252658" cy="255100"/>
            </a:xfrm>
            <a:prstGeom prst="star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0" fontAlgn="base" hangingPunct="0">
                <a:spcBef>
                  <a:spcPct val="0"/>
                </a:spcBef>
                <a:spcAft>
                  <a:spcPct val="0"/>
                </a:spcAft>
                <a:defRPr/>
              </a:pPr>
              <a:endParaRPr lang="zh-CN" altLang="en-US" sz="1735">
                <a:solidFill>
                  <a:prstClr val="white"/>
                </a:solidFill>
                <a:latin typeface="Calibri" panose="020F0502020204030204"/>
                <a:ea typeface="宋体" pitchFamily="2" charset="-122"/>
              </a:endParaRPr>
            </a:p>
          </p:txBody>
        </p:sp>
      </p:grpSp>
      <p:grpSp>
        <p:nvGrpSpPr>
          <p:cNvPr id="43" name="组合 42"/>
          <p:cNvGrpSpPr/>
          <p:nvPr/>
        </p:nvGrpSpPr>
        <p:grpSpPr bwMode="auto">
          <a:xfrm>
            <a:off x="5380567" y="3043767"/>
            <a:ext cx="734484" cy="736600"/>
            <a:chOff x="2307521" y="2283162"/>
            <a:chExt cx="551398" cy="551398"/>
          </a:xfrm>
          <a:solidFill>
            <a:srgbClr val="FFC000"/>
          </a:solidFill>
        </p:grpSpPr>
        <p:sp>
          <p:nvSpPr>
            <p:cNvPr id="44" name="矩形 43"/>
            <p:cNvSpPr/>
            <p:nvPr/>
          </p:nvSpPr>
          <p:spPr>
            <a:xfrm>
              <a:off x="2307521" y="2283162"/>
              <a:ext cx="551398" cy="551398"/>
            </a:xfrm>
            <a:prstGeom prst="rect">
              <a:avLst/>
            </a:prstGeom>
            <a:gr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0" fontAlgn="base" hangingPunct="0">
                <a:spcBef>
                  <a:spcPct val="0"/>
                </a:spcBef>
                <a:spcAft>
                  <a:spcPct val="0"/>
                </a:spcAft>
                <a:defRPr/>
              </a:pPr>
              <a:endParaRPr lang="zh-CN" altLang="en-US" sz="1735">
                <a:solidFill>
                  <a:prstClr val="white"/>
                </a:solidFill>
                <a:latin typeface="Calibri" panose="020F0502020204030204"/>
                <a:ea typeface="宋体" pitchFamily="2" charset="-122"/>
              </a:endParaRPr>
            </a:p>
          </p:txBody>
        </p:sp>
        <p:sp>
          <p:nvSpPr>
            <p:cNvPr id="45" name="五角星 44"/>
            <p:cNvSpPr/>
            <p:nvPr/>
          </p:nvSpPr>
          <p:spPr>
            <a:xfrm>
              <a:off x="2456891" y="2427350"/>
              <a:ext cx="252658" cy="255100"/>
            </a:xfrm>
            <a:prstGeom prst="star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0" fontAlgn="base" hangingPunct="0">
                <a:spcBef>
                  <a:spcPct val="0"/>
                </a:spcBef>
                <a:spcAft>
                  <a:spcPct val="0"/>
                </a:spcAft>
                <a:defRPr/>
              </a:pPr>
              <a:endParaRPr lang="zh-CN" altLang="en-US" sz="1735">
                <a:solidFill>
                  <a:prstClr val="white"/>
                </a:solidFill>
                <a:latin typeface="Calibri" panose="020F0502020204030204"/>
                <a:ea typeface="宋体" pitchFamily="2" charset="-122"/>
              </a:endParaRPr>
            </a:p>
          </p:txBody>
        </p:sp>
      </p:grpSp>
      <p:grpSp>
        <p:nvGrpSpPr>
          <p:cNvPr id="46" name="组合 7"/>
          <p:cNvGrpSpPr/>
          <p:nvPr/>
        </p:nvGrpSpPr>
        <p:grpSpPr bwMode="auto">
          <a:xfrm>
            <a:off x="901810" y="1767799"/>
            <a:ext cx="2385060" cy="808356"/>
            <a:chOff x="2929021" y="606072"/>
            <a:chExt cx="1787936" cy="606354"/>
          </a:xfrm>
        </p:grpSpPr>
        <p:sp>
          <p:nvSpPr>
            <p:cNvPr id="28692" name="文本框 66"/>
            <p:cNvSpPr txBox="1">
              <a:spLocks noChangeArrowheads="1"/>
            </p:cNvSpPr>
            <p:nvPr/>
          </p:nvSpPr>
          <p:spPr bwMode="auto">
            <a:xfrm>
              <a:off x="2929021" y="988080"/>
              <a:ext cx="1787936" cy="224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oAutofit/>
            </a:bodyPr>
            <a:lstStyle>
              <a:lvl1pPr>
                <a:defRPr sz="1300">
                  <a:solidFill>
                    <a:schemeClr val="tx1"/>
                  </a:solidFill>
                  <a:latin typeface="Calibri" panose="020F0502020204030204" charset="0"/>
                  <a:ea typeface="宋体" pitchFamily="2" charset="-122"/>
                </a:defRPr>
              </a:lvl1pPr>
              <a:lvl2pPr marL="742950" indent="-285750">
                <a:defRPr sz="1300">
                  <a:solidFill>
                    <a:schemeClr val="tx1"/>
                  </a:solidFill>
                  <a:latin typeface="Calibri" panose="020F0502020204030204" charset="0"/>
                  <a:ea typeface="宋体" pitchFamily="2" charset="-122"/>
                </a:defRPr>
              </a:lvl2pPr>
              <a:lvl3pPr marL="1143000" indent="-228600">
                <a:defRPr sz="1300">
                  <a:solidFill>
                    <a:schemeClr val="tx1"/>
                  </a:solidFill>
                  <a:latin typeface="Calibri" panose="020F0502020204030204" charset="0"/>
                  <a:ea typeface="宋体" pitchFamily="2" charset="-122"/>
                </a:defRPr>
              </a:lvl3pPr>
              <a:lvl4pPr marL="1600200" indent="-228600">
                <a:defRPr sz="1300">
                  <a:solidFill>
                    <a:schemeClr val="tx1"/>
                  </a:solidFill>
                  <a:latin typeface="Calibri" panose="020F0502020204030204" charset="0"/>
                  <a:ea typeface="宋体" pitchFamily="2" charset="-122"/>
                </a:defRPr>
              </a:lvl4pPr>
              <a:lvl5pPr marL="2057400" indent="-228600">
                <a:defRPr sz="1300">
                  <a:solidFill>
                    <a:schemeClr val="tx1"/>
                  </a:solidFill>
                  <a:latin typeface="Calibri" panose="020F0502020204030204" charset="0"/>
                  <a:ea typeface="宋体"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charset="0"/>
                  <a:ea typeface="宋体"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charset="0"/>
                  <a:ea typeface="宋体"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charset="0"/>
                  <a:ea typeface="宋体"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charset="0"/>
                  <a:ea typeface="宋体" pitchFamily="2" charset="-122"/>
                </a:defRPr>
              </a:lvl9pPr>
            </a:lstStyle>
            <a:p>
              <a:pPr defTabSz="914400" fontAlgn="base">
                <a:lnSpc>
                  <a:spcPct val="150000"/>
                </a:lnSpc>
                <a:spcBef>
                  <a:spcPct val="0"/>
                </a:spcBef>
                <a:spcAft>
                  <a:spcPct val="0"/>
                </a:spcAft>
              </a:pPr>
              <a:r>
                <a:rPr lang="zh-CN" altLang="en-US" sz="1600" dirty="0">
                  <a:solidFill>
                    <a:schemeClr val="bg2">
                      <a:lumMod val="50000"/>
                    </a:schemeClr>
                  </a:solidFill>
                  <a:latin typeface="Helvetica" pitchFamily="34" charset="0"/>
                  <a:ea typeface="微软雅黑" panose="020B0503020204020204" charset="-122"/>
                  <a:cs typeface="Arial" panose="020B0604020202090204" pitchFamily="34" charset="0"/>
                </a:rPr>
                <a:t>完成前端搭建；</a:t>
              </a:r>
              <a:endParaRPr lang="zh-CN" altLang="en-US" sz="1600" dirty="0">
                <a:solidFill>
                  <a:schemeClr val="bg2">
                    <a:lumMod val="50000"/>
                  </a:schemeClr>
                </a:solidFill>
                <a:latin typeface="Helvetica" pitchFamily="34" charset="0"/>
                <a:ea typeface="微软雅黑" panose="020B0503020204020204" charset="-122"/>
                <a:cs typeface="Arial" panose="020B0604020202090204" pitchFamily="34" charset="0"/>
              </a:endParaRPr>
            </a:p>
          </p:txBody>
        </p:sp>
        <p:sp>
          <p:nvSpPr>
            <p:cNvPr id="28693" name="文本框 13"/>
            <p:cNvSpPr txBox="1">
              <a:spLocks noChangeArrowheads="1"/>
            </p:cNvSpPr>
            <p:nvPr/>
          </p:nvSpPr>
          <p:spPr bwMode="auto">
            <a:xfrm>
              <a:off x="2935911" y="606072"/>
              <a:ext cx="1019162" cy="391533"/>
            </a:xfrm>
            <a:prstGeom prst="rect">
              <a:avLst/>
            </a:prstGeom>
            <a:noFill/>
            <a:ln>
              <a:noFill/>
            </a:ln>
            <a:effectLst>
              <a:outerShdw blurRad="50800" dist="38100" algn="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charset="0"/>
                  <a:ea typeface="宋体" pitchFamily="2" charset="-122"/>
                </a:defRPr>
              </a:lvl1pPr>
              <a:lvl2pPr marL="742950" indent="-285750">
                <a:defRPr sz="1300">
                  <a:solidFill>
                    <a:schemeClr val="tx1"/>
                  </a:solidFill>
                  <a:latin typeface="Calibri" panose="020F0502020204030204" charset="0"/>
                  <a:ea typeface="宋体" pitchFamily="2" charset="-122"/>
                </a:defRPr>
              </a:lvl2pPr>
              <a:lvl3pPr marL="1143000" indent="-228600">
                <a:defRPr sz="1300">
                  <a:solidFill>
                    <a:schemeClr val="tx1"/>
                  </a:solidFill>
                  <a:latin typeface="Calibri" panose="020F0502020204030204" charset="0"/>
                  <a:ea typeface="宋体" pitchFamily="2" charset="-122"/>
                </a:defRPr>
              </a:lvl3pPr>
              <a:lvl4pPr marL="1600200" indent="-228600">
                <a:defRPr sz="1300">
                  <a:solidFill>
                    <a:schemeClr val="tx1"/>
                  </a:solidFill>
                  <a:latin typeface="Calibri" panose="020F0502020204030204" charset="0"/>
                  <a:ea typeface="宋体" pitchFamily="2" charset="-122"/>
                </a:defRPr>
              </a:lvl4pPr>
              <a:lvl5pPr marL="2057400" indent="-228600">
                <a:defRPr sz="1300">
                  <a:solidFill>
                    <a:schemeClr val="tx1"/>
                  </a:solidFill>
                  <a:latin typeface="Calibri" panose="020F0502020204030204" charset="0"/>
                  <a:ea typeface="宋体"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charset="0"/>
                  <a:ea typeface="宋体"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charset="0"/>
                  <a:ea typeface="宋体"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charset="0"/>
                  <a:ea typeface="宋体"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charset="0"/>
                  <a:ea typeface="宋体" pitchFamily="2" charset="-122"/>
                </a:defRPr>
              </a:lvl9pPr>
            </a:lstStyle>
            <a:p>
              <a:pPr defTabSz="914400" fontAlgn="base">
                <a:spcBef>
                  <a:spcPct val="0"/>
                </a:spcBef>
                <a:spcAft>
                  <a:spcPct val="0"/>
                </a:spcAft>
              </a:pPr>
              <a:r>
                <a:rPr lang="en-US" altLang="zh-CN" sz="2800" dirty="0">
                  <a:solidFill>
                    <a:schemeClr val="accent5"/>
                  </a:solidFill>
                  <a:latin typeface="Lucida Bright" panose="02040602050505020304" pitchFamily="18" charset="0"/>
                  <a:ea typeface="BIZ UDPGothic" panose="020B0400000000000000" pitchFamily="34" charset="-128"/>
                  <a:cs typeface="Arial" panose="020B0604020202090204" pitchFamily="34" charset="0"/>
                </a:rPr>
                <a:t>2023.5</a:t>
              </a:r>
              <a:endParaRPr lang="en-US" altLang="zh-CN" sz="2800" dirty="0">
                <a:solidFill>
                  <a:schemeClr val="accent5"/>
                </a:solidFill>
                <a:latin typeface="Lucida Bright" panose="02040602050505020304" pitchFamily="18" charset="0"/>
                <a:ea typeface="BIZ UDPGothic" panose="020B0400000000000000" pitchFamily="34" charset="-128"/>
                <a:cs typeface="Arial" panose="020B0604020202090204" pitchFamily="34" charset="0"/>
              </a:endParaRPr>
            </a:p>
          </p:txBody>
        </p:sp>
      </p:grpSp>
      <p:grpSp>
        <p:nvGrpSpPr>
          <p:cNvPr id="51" name="组合 7"/>
          <p:cNvGrpSpPr/>
          <p:nvPr/>
        </p:nvGrpSpPr>
        <p:grpSpPr bwMode="auto">
          <a:xfrm>
            <a:off x="2480310" y="3996055"/>
            <a:ext cx="2050415" cy="1875180"/>
            <a:chOff x="2935911" y="287892"/>
            <a:chExt cx="2868822" cy="2619757"/>
          </a:xfrm>
        </p:grpSpPr>
        <p:sp>
          <p:nvSpPr>
            <p:cNvPr id="28688" name="文本框 66"/>
            <p:cNvSpPr txBox="1">
              <a:spLocks noChangeArrowheads="1"/>
            </p:cNvSpPr>
            <p:nvPr/>
          </p:nvSpPr>
          <p:spPr bwMode="auto">
            <a:xfrm>
              <a:off x="2989865" y="1232730"/>
              <a:ext cx="2814868" cy="16749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charset="0"/>
                  <a:ea typeface="宋体" pitchFamily="2" charset="-122"/>
                </a:defRPr>
              </a:lvl1pPr>
              <a:lvl2pPr marL="742950" indent="-285750">
                <a:defRPr sz="1300">
                  <a:solidFill>
                    <a:schemeClr val="tx1"/>
                  </a:solidFill>
                  <a:latin typeface="Calibri" panose="020F0502020204030204" charset="0"/>
                  <a:ea typeface="宋体" pitchFamily="2" charset="-122"/>
                </a:defRPr>
              </a:lvl2pPr>
              <a:lvl3pPr marL="1143000" indent="-228600">
                <a:defRPr sz="1300">
                  <a:solidFill>
                    <a:schemeClr val="tx1"/>
                  </a:solidFill>
                  <a:latin typeface="Calibri" panose="020F0502020204030204" charset="0"/>
                  <a:ea typeface="宋体" pitchFamily="2" charset="-122"/>
                </a:defRPr>
              </a:lvl3pPr>
              <a:lvl4pPr marL="1600200" indent="-228600">
                <a:defRPr sz="1300">
                  <a:solidFill>
                    <a:schemeClr val="tx1"/>
                  </a:solidFill>
                  <a:latin typeface="Calibri" panose="020F0502020204030204" charset="0"/>
                  <a:ea typeface="宋体" pitchFamily="2" charset="-122"/>
                </a:defRPr>
              </a:lvl4pPr>
              <a:lvl5pPr marL="2057400" indent="-228600">
                <a:defRPr sz="1300">
                  <a:solidFill>
                    <a:schemeClr val="tx1"/>
                  </a:solidFill>
                  <a:latin typeface="Calibri" panose="020F0502020204030204" charset="0"/>
                  <a:ea typeface="宋体"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charset="0"/>
                  <a:ea typeface="宋体"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charset="0"/>
                  <a:ea typeface="宋体"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charset="0"/>
                  <a:ea typeface="宋体"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charset="0"/>
                  <a:ea typeface="宋体" pitchFamily="2" charset="-122"/>
                </a:defRPr>
              </a:lvl9pPr>
            </a:lstStyle>
            <a:p>
              <a:pPr defTabSz="914400" fontAlgn="base">
                <a:lnSpc>
                  <a:spcPct val="150000"/>
                </a:lnSpc>
                <a:spcBef>
                  <a:spcPct val="0"/>
                </a:spcBef>
                <a:spcAft>
                  <a:spcPct val="0"/>
                </a:spcAft>
              </a:pPr>
              <a:r>
                <a:rPr lang="zh-CN" altLang="en-US" sz="1600" dirty="0">
                  <a:solidFill>
                    <a:schemeClr val="bg2">
                      <a:lumMod val="50000"/>
                    </a:schemeClr>
                  </a:solidFill>
                  <a:latin typeface="Helvetica" pitchFamily="34" charset="0"/>
                  <a:ea typeface="微软雅黑" panose="020B0503020204020204" charset="-122"/>
                  <a:cs typeface="Arial" panose="020B0604020202090204" pitchFamily="34" charset="0"/>
                </a:rPr>
                <a:t>小范围公测成功后，进入线下线上宣传阶段</a:t>
              </a:r>
              <a:endParaRPr lang="zh-CN" altLang="en-US" sz="1600" dirty="0">
                <a:solidFill>
                  <a:schemeClr val="bg2">
                    <a:lumMod val="50000"/>
                  </a:schemeClr>
                </a:solidFill>
                <a:latin typeface="Helvetica" pitchFamily="34" charset="0"/>
                <a:ea typeface="微软雅黑" panose="020B0503020204020204" charset="-122"/>
                <a:cs typeface="Arial" panose="020B0604020202090204" pitchFamily="34" charset="0"/>
              </a:endParaRPr>
            </a:p>
          </p:txBody>
        </p:sp>
        <p:sp>
          <p:nvSpPr>
            <p:cNvPr id="28689" name="文本框 13"/>
            <p:cNvSpPr txBox="1">
              <a:spLocks noChangeArrowheads="1"/>
            </p:cNvSpPr>
            <p:nvPr/>
          </p:nvSpPr>
          <p:spPr bwMode="auto">
            <a:xfrm>
              <a:off x="2935911" y="287892"/>
              <a:ext cx="2180269" cy="729228"/>
            </a:xfrm>
            <a:prstGeom prst="rect">
              <a:avLst/>
            </a:prstGeom>
            <a:noFill/>
            <a:ln>
              <a:noFill/>
            </a:ln>
            <a:effectLst>
              <a:outerShdw blurRad="50800" dist="38100" dir="18900000" algn="b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panose="020F0502020204030204" charset="0"/>
                  <a:ea typeface="宋体" pitchFamily="2" charset="-122"/>
                </a:defRPr>
              </a:lvl1pPr>
              <a:lvl2pPr marL="742950" indent="-285750">
                <a:defRPr sz="1300">
                  <a:solidFill>
                    <a:schemeClr val="tx1"/>
                  </a:solidFill>
                  <a:latin typeface="Calibri" panose="020F0502020204030204" charset="0"/>
                  <a:ea typeface="宋体" pitchFamily="2" charset="-122"/>
                </a:defRPr>
              </a:lvl2pPr>
              <a:lvl3pPr marL="1143000" indent="-228600">
                <a:defRPr sz="1300">
                  <a:solidFill>
                    <a:schemeClr val="tx1"/>
                  </a:solidFill>
                  <a:latin typeface="Calibri" panose="020F0502020204030204" charset="0"/>
                  <a:ea typeface="宋体" pitchFamily="2" charset="-122"/>
                </a:defRPr>
              </a:lvl3pPr>
              <a:lvl4pPr marL="1600200" indent="-228600">
                <a:defRPr sz="1300">
                  <a:solidFill>
                    <a:schemeClr val="tx1"/>
                  </a:solidFill>
                  <a:latin typeface="Calibri" panose="020F0502020204030204" charset="0"/>
                  <a:ea typeface="宋体" pitchFamily="2" charset="-122"/>
                </a:defRPr>
              </a:lvl4pPr>
              <a:lvl5pPr marL="2057400" indent="-228600">
                <a:defRPr sz="1300">
                  <a:solidFill>
                    <a:schemeClr val="tx1"/>
                  </a:solidFill>
                  <a:latin typeface="Calibri" panose="020F0502020204030204" charset="0"/>
                  <a:ea typeface="宋体"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charset="0"/>
                  <a:ea typeface="宋体"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charset="0"/>
                  <a:ea typeface="宋体"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charset="0"/>
                  <a:ea typeface="宋体"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charset="0"/>
                  <a:ea typeface="宋体" pitchFamily="2" charset="-122"/>
                </a:defRPr>
              </a:lvl9pPr>
            </a:lstStyle>
            <a:p>
              <a:pPr defTabSz="914400" fontAlgn="base">
                <a:spcBef>
                  <a:spcPct val="0"/>
                </a:spcBef>
                <a:spcAft>
                  <a:spcPct val="0"/>
                </a:spcAft>
              </a:pPr>
              <a:r>
                <a:rPr lang="en-US" altLang="zh-CN" sz="2800" dirty="0">
                  <a:solidFill>
                    <a:schemeClr val="accent5"/>
                  </a:solidFill>
                  <a:latin typeface="Lucida Bright" panose="02040602050505020304" pitchFamily="18" charset="0"/>
                  <a:ea typeface="BIZ UDPGothic" panose="020B0400000000000000" pitchFamily="34" charset="-128"/>
                  <a:cs typeface="Arial" panose="020B0604020202090204" pitchFamily="34" charset="0"/>
                </a:rPr>
                <a:t>2023.7</a:t>
              </a:r>
              <a:endParaRPr lang="en-US" altLang="zh-CN" sz="2800" dirty="0">
                <a:solidFill>
                  <a:schemeClr val="accent5"/>
                </a:solidFill>
                <a:latin typeface="Lucida Bright" panose="02040602050505020304" pitchFamily="18" charset="0"/>
                <a:ea typeface="BIZ UDPGothic" panose="020B0400000000000000" pitchFamily="34" charset="-128"/>
                <a:cs typeface="Arial" panose="020B0604020202090204" pitchFamily="34" charset="0"/>
              </a:endParaRPr>
            </a:p>
          </p:txBody>
        </p:sp>
      </p:grpSp>
      <p:grpSp>
        <p:nvGrpSpPr>
          <p:cNvPr id="56" name="组合 55"/>
          <p:cNvGrpSpPr/>
          <p:nvPr/>
        </p:nvGrpSpPr>
        <p:grpSpPr bwMode="auto">
          <a:xfrm>
            <a:off x="8475133" y="3043767"/>
            <a:ext cx="736600" cy="736600"/>
            <a:chOff x="2307521" y="2283162"/>
            <a:chExt cx="551398" cy="551398"/>
          </a:xfrm>
          <a:solidFill>
            <a:srgbClr val="FFC000"/>
          </a:solidFill>
        </p:grpSpPr>
        <p:sp>
          <p:nvSpPr>
            <p:cNvPr id="57" name="矩形 56"/>
            <p:cNvSpPr/>
            <p:nvPr/>
          </p:nvSpPr>
          <p:spPr>
            <a:xfrm>
              <a:off x="2307521" y="2283162"/>
              <a:ext cx="551398" cy="551398"/>
            </a:xfrm>
            <a:prstGeom prst="rect">
              <a:avLst/>
            </a:prstGeom>
            <a:gr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0" fontAlgn="base" hangingPunct="0">
                <a:spcBef>
                  <a:spcPct val="0"/>
                </a:spcBef>
                <a:spcAft>
                  <a:spcPct val="0"/>
                </a:spcAft>
                <a:defRPr/>
              </a:pPr>
              <a:endParaRPr lang="zh-CN" altLang="en-US" sz="1735">
                <a:solidFill>
                  <a:prstClr val="white"/>
                </a:solidFill>
                <a:latin typeface="Calibri" panose="020F0502020204030204"/>
                <a:ea typeface="宋体" pitchFamily="2" charset="-122"/>
              </a:endParaRPr>
            </a:p>
          </p:txBody>
        </p:sp>
        <p:sp>
          <p:nvSpPr>
            <p:cNvPr id="58" name="五角星 57"/>
            <p:cNvSpPr/>
            <p:nvPr/>
          </p:nvSpPr>
          <p:spPr>
            <a:xfrm>
              <a:off x="2456462" y="2427350"/>
              <a:ext cx="253516" cy="255100"/>
            </a:xfrm>
            <a:prstGeom prst="star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0" fontAlgn="base" hangingPunct="0">
                <a:spcBef>
                  <a:spcPct val="0"/>
                </a:spcBef>
                <a:spcAft>
                  <a:spcPct val="0"/>
                </a:spcAft>
                <a:defRPr/>
              </a:pPr>
              <a:endParaRPr lang="zh-CN" altLang="en-US" sz="1735">
                <a:solidFill>
                  <a:prstClr val="white"/>
                </a:solidFill>
                <a:latin typeface="Calibri" panose="020F0502020204030204"/>
                <a:ea typeface="宋体" pitchFamily="2" charset="-122"/>
              </a:endParaRPr>
            </a:p>
          </p:txBody>
        </p:sp>
      </p:grpSp>
      <p:grpSp>
        <p:nvGrpSpPr>
          <p:cNvPr id="59" name="组合 7"/>
          <p:cNvGrpSpPr/>
          <p:nvPr/>
        </p:nvGrpSpPr>
        <p:grpSpPr bwMode="auto">
          <a:xfrm>
            <a:off x="7683222" y="1664004"/>
            <a:ext cx="2880994" cy="1308736"/>
            <a:chOff x="2989701" y="810413"/>
            <a:chExt cx="2159708" cy="981692"/>
          </a:xfrm>
        </p:grpSpPr>
        <p:sp>
          <p:nvSpPr>
            <p:cNvPr id="28682" name="文本框 66"/>
            <p:cNvSpPr txBox="1">
              <a:spLocks noChangeArrowheads="1"/>
            </p:cNvSpPr>
            <p:nvPr/>
          </p:nvSpPr>
          <p:spPr bwMode="auto">
            <a:xfrm>
              <a:off x="2989701" y="1169557"/>
              <a:ext cx="2159708" cy="6225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panose="020F0502020204030204" charset="0"/>
                  <a:ea typeface="宋体" pitchFamily="2" charset="-122"/>
                </a:defRPr>
              </a:lvl1pPr>
              <a:lvl2pPr marL="742950" indent="-285750">
                <a:defRPr sz="1300">
                  <a:solidFill>
                    <a:schemeClr val="tx1"/>
                  </a:solidFill>
                  <a:latin typeface="Calibri" panose="020F0502020204030204" charset="0"/>
                  <a:ea typeface="宋体" pitchFamily="2" charset="-122"/>
                </a:defRPr>
              </a:lvl2pPr>
              <a:lvl3pPr marL="1143000" indent="-228600">
                <a:defRPr sz="1300">
                  <a:solidFill>
                    <a:schemeClr val="tx1"/>
                  </a:solidFill>
                  <a:latin typeface="Calibri" panose="020F0502020204030204" charset="0"/>
                  <a:ea typeface="宋体" pitchFamily="2" charset="-122"/>
                </a:defRPr>
              </a:lvl3pPr>
              <a:lvl4pPr marL="1600200" indent="-228600">
                <a:defRPr sz="1300">
                  <a:solidFill>
                    <a:schemeClr val="tx1"/>
                  </a:solidFill>
                  <a:latin typeface="Calibri" panose="020F0502020204030204" charset="0"/>
                  <a:ea typeface="宋体" pitchFamily="2" charset="-122"/>
                </a:defRPr>
              </a:lvl4pPr>
              <a:lvl5pPr marL="2057400" indent="-228600">
                <a:defRPr sz="1300">
                  <a:solidFill>
                    <a:schemeClr val="tx1"/>
                  </a:solidFill>
                  <a:latin typeface="Calibri" panose="020F0502020204030204" charset="0"/>
                  <a:ea typeface="宋体"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charset="0"/>
                  <a:ea typeface="宋体"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charset="0"/>
                  <a:ea typeface="宋体"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charset="0"/>
                  <a:ea typeface="宋体"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charset="0"/>
                  <a:ea typeface="宋体" pitchFamily="2" charset="-122"/>
                </a:defRPr>
              </a:lvl9pPr>
            </a:lstStyle>
            <a:p>
              <a:pPr defTabSz="914400" fontAlgn="base">
                <a:lnSpc>
                  <a:spcPct val="150000"/>
                </a:lnSpc>
                <a:spcBef>
                  <a:spcPct val="0"/>
                </a:spcBef>
                <a:spcAft>
                  <a:spcPct val="0"/>
                </a:spcAft>
              </a:pPr>
              <a:r>
                <a:rPr lang="zh-CN" altLang="en-US" sz="1600" dirty="0">
                  <a:solidFill>
                    <a:schemeClr val="bg2">
                      <a:lumMod val="50000"/>
                    </a:schemeClr>
                  </a:solidFill>
                  <a:latin typeface="Helvetica" pitchFamily="34" charset="0"/>
                  <a:ea typeface="微软雅黑" panose="020B0503020204020204" charset="-122"/>
                  <a:cs typeface="Arial" panose="020B0604020202090204" pitchFamily="34" charset="0"/>
                </a:rPr>
                <a:t>产品广泛投入使用，团队持续跟进维护与更新</a:t>
              </a:r>
              <a:endParaRPr lang="zh-CN" altLang="en-US" sz="1600" dirty="0">
                <a:solidFill>
                  <a:schemeClr val="bg2">
                    <a:lumMod val="50000"/>
                  </a:schemeClr>
                </a:solidFill>
                <a:latin typeface="Helvetica" pitchFamily="34" charset="0"/>
                <a:ea typeface="微软雅黑" panose="020B0503020204020204" charset="-122"/>
                <a:cs typeface="Arial" panose="020B0604020202090204" pitchFamily="34" charset="0"/>
              </a:endParaRPr>
            </a:p>
          </p:txBody>
        </p:sp>
        <p:sp>
          <p:nvSpPr>
            <p:cNvPr id="28683" name="文本框 13"/>
            <p:cNvSpPr txBox="1">
              <a:spLocks noChangeArrowheads="1"/>
            </p:cNvSpPr>
            <p:nvPr/>
          </p:nvSpPr>
          <p:spPr bwMode="auto">
            <a:xfrm>
              <a:off x="2989701" y="810413"/>
              <a:ext cx="1209094" cy="522521"/>
            </a:xfrm>
            <a:prstGeom prst="rect">
              <a:avLst/>
            </a:prstGeom>
            <a:noFill/>
            <a:ln>
              <a:noFill/>
            </a:ln>
            <a:effectLst>
              <a:outerShdw blurRad="50800" dist="38100" dir="18900000" algn="b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oAutofit/>
            </a:bodyPr>
            <a:lstStyle>
              <a:lvl1pPr>
                <a:defRPr sz="1300">
                  <a:solidFill>
                    <a:schemeClr val="tx1"/>
                  </a:solidFill>
                  <a:latin typeface="Calibri" panose="020F0502020204030204" charset="0"/>
                  <a:ea typeface="宋体" pitchFamily="2" charset="-122"/>
                </a:defRPr>
              </a:lvl1pPr>
              <a:lvl2pPr marL="742950" indent="-285750">
                <a:defRPr sz="1300">
                  <a:solidFill>
                    <a:schemeClr val="tx1"/>
                  </a:solidFill>
                  <a:latin typeface="Calibri" panose="020F0502020204030204" charset="0"/>
                  <a:ea typeface="宋体" pitchFamily="2" charset="-122"/>
                </a:defRPr>
              </a:lvl2pPr>
              <a:lvl3pPr marL="1143000" indent="-228600">
                <a:defRPr sz="1300">
                  <a:solidFill>
                    <a:schemeClr val="tx1"/>
                  </a:solidFill>
                  <a:latin typeface="Calibri" panose="020F0502020204030204" charset="0"/>
                  <a:ea typeface="宋体" pitchFamily="2" charset="-122"/>
                </a:defRPr>
              </a:lvl3pPr>
              <a:lvl4pPr marL="1600200" indent="-228600">
                <a:defRPr sz="1300">
                  <a:solidFill>
                    <a:schemeClr val="tx1"/>
                  </a:solidFill>
                  <a:latin typeface="Calibri" panose="020F0502020204030204" charset="0"/>
                  <a:ea typeface="宋体" pitchFamily="2" charset="-122"/>
                </a:defRPr>
              </a:lvl4pPr>
              <a:lvl5pPr marL="2057400" indent="-228600">
                <a:defRPr sz="1300">
                  <a:solidFill>
                    <a:schemeClr val="tx1"/>
                  </a:solidFill>
                  <a:latin typeface="Calibri" panose="020F0502020204030204" charset="0"/>
                  <a:ea typeface="宋体"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charset="0"/>
                  <a:ea typeface="宋体"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charset="0"/>
                  <a:ea typeface="宋体"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charset="0"/>
                  <a:ea typeface="宋体"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charset="0"/>
                  <a:ea typeface="宋体" pitchFamily="2" charset="-122"/>
                </a:defRPr>
              </a:lvl9pPr>
            </a:lstStyle>
            <a:p>
              <a:pPr defTabSz="914400" fontAlgn="base">
                <a:spcBef>
                  <a:spcPct val="0"/>
                </a:spcBef>
                <a:spcAft>
                  <a:spcPct val="0"/>
                </a:spcAft>
              </a:pPr>
              <a:r>
                <a:rPr lang="en-US" altLang="zh-CN" sz="2800" dirty="0">
                  <a:solidFill>
                    <a:schemeClr val="accent5"/>
                  </a:solidFill>
                  <a:latin typeface="Lucida Bright" panose="02040602050505020304" pitchFamily="18" charset="0"/>
                  <a:ea typeface="BIZ UDPGothic" panose="020B0400000000000000" pitchFamily="34" charset="-128"/>
                  <a:cs typeface="Arial" panose="020B0604020202090204" pitchFamily="34" charset="0"/>
                </a:rPr>
                <a:t>2024.2</a:t>
              </a:r>
              <a:endParaRPr lang="en-US" altLang="zh-CN" sz="2800" dirty="0">
                <a:solidFill>
                  <a:schemeClr val="accent5"/>
                </a:solidFill>
                <a:latin typeface="Lucida Bright" panose="02040602050505020304" pitchFamily="18" charset="0"/>
                <a:ea typeface="BIZ UDPGothic" panose="020B0400000000000000" pitchFamily="34" charset="-128"/>
                <a:cs typeface="Arial" panose="020B0604020202090204" pitchFamily="34" charset="0"/>
              </a:endParaRPr>
            </a:p>
          </p:txBody>
        </p:sp>
      </p:grpSp>
      <p:pic>
        <p:nvPicPr>
          <p:cNvPr id="7" name="图形 6" descr="雪花 纯色填充"/>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a:off x="5422901" y="3128986"/>
            <a:ext cx="649816" cy="649816"/>
          </a:xfrm>
          <a:prstGeom prst="rect">
            <a:avLst/>
          </a:prstGeom>
        </p:spPr>
      </p:pic>
      <p:pic>
        <p:nvPicPr>
          <p:cNvPr id="32" name="图形 31" descr="雪花 纯色填充"/>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a:off x="2480455" y="3105014"/>
            <a:ext cx="649816" cy="649816"/>
          </a:xfrm>
          <a:prstGeom prst="rect">
            <a:avLst/>
          </a:prstGeom>
        </p:spPr>
      </p:pic>
      <p:pic>
        <p:nvPicPr>
          <p:cNvPr id="33" name="图形 32" descr="雪花 纯色填充"/>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a:off x="8512485" y="3081867"/>
            <a:ext cx="649816" cy="649816"/>
          </a:xfrm>
          <a:prstGeom prst="rect">
            <a:avLst/>
          </a:prstGeom>
        </p:spPr>
      </p:pic>
      <p:grpSp>
        <p:nvGrpSpPr>
          <p:cNvPr id="12" name="组合 7"/>
          <p:cNvGrpSpPr/>
          <p:nvPr/>
        </p:nvGrpSpPr>
        <p:grpSpPr bwMode="auto">
          <a:xfrm>
            <a:off x="3927252" y="1774149"/>
            <a:ext cx="2509218" cy="802006"/>
            <a:chOff x="2835947" y="610835"/>
            <a:chExt cx="1881010" cy="601591"/>
          </a:xfrm>
        </p:grpSpPr>
        <p:sp>
          <p:nvSpPr>
            <p:cNvPr id="13" name="文本框 66"/>
            <p:cNvSpPr txBox="1">
              <a:spLocks noChangeArrowheads="1"/>
            </p:cNvSpPr>
            <p:nvPr>
              <p:custDataLst>
                <p:tags r:id="rId3"/>
              </p:custDataLst>
            </p:nvPr>
          </p:nvSpPr>
          <p:spPr bwMode="auto">
            <a:xfrm>
              <a:off x="2929021" y="988080"/>
              <a:ext cx="1787936" cy="224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oAutofit/>
            </a:bodyPr>
            <a:lstStyle>
              <a:lvl1pPr>
                <a:defRPr sz="1300">
                  <a:solidFill>
                    <a:schemeClr val="tx1"/>
                  </a:solidFill>
                  <a:latin typeface="Calibri" panose="020F0502020204030204" charset="0"/>
                  <a:ea typeface="宋体" pitchFamily="2" charset="-122"/>
                </a:defRPr>
              </a:lvl1pPr>
              <a:lvl2pPr marL="742950" indent="-285750">
                <a:defRPr sz="1300">
                  <a:solidFill>
                    <a:schemeClr val="tx1"/>
                  </a:solidFill>
                  <a:latin typeface="Calibri" panose="020F0502020204030204" charset="0"/>
                  <a:ea typeface="宋体" pitchFamily="2" charset="-122"/>
                </a:defRPr>
              </a:lvl2pPr>
              <a:lvl3pPr marL="1143000" indent="-228600">
                <a:defRPr sz="1300">
                  <a:solidFill>
                    <a:schemeClr val="tx1"/>
                  </a:solidFill>
                  <a:latin typeface="Calibri" panose="020F0502020204030204" charset="0"/>
                  <a:ea typeface="宋体" pitchFamily="2" charset="-122"/>
                </a:defRPr>
              </a:lvl3pPr>
              <a:lvl4pPr marL="1600200" indent="-228600">
                <a:defRPr sz="1300">
                  <a:solidFill>
                    <a:schemeClr val="tx1"/>
                  </a:solidFill>
                  <a:latin typeface="Calibri" panose="020F0502020204030204" charset="0"/>
                  <a:ea typeface="宋体" pitchFamily="2" charset="-122"/>
                </a:defRPr>
              </a:lvl4pPr>
              <a:lvl5pPr marL="2057400" indent="-228600">
                <a:defRPr sz="1300">
                  <a:solidFill>
                    <a:schemeClr val="tx1"/>
                  </a:solidFill>
                  <a:latin typeface="Calibri" panose="020F0502020204030204" charset="0"/>
                  <a:ea typeface="宋体"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charset="0"/>
                  <a:ea typeface="宋体"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charset="0"/>
                  <a:ea typeface="宋体"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charset="0"/>
                  <a:ea typeface="宋体"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charset="0"/>
                  <a:ea typeface="宋体" pitchFamily="2" charset="-122"/>
                </a:defRPr>
              </a:lvl9pPr>
            </a:lstStyle>
            <a:p>
              <a:pPr defTabSz="914400" fontAlgn="base">
                <a:lnSpc>
                  <a:spcPct val="150000"/>
                </a:lnSpc>
                <a:spcBef>
                  <a:spcPct val="0"/>
                </a:spcBef>
                <a:spcAft>
                  <a:spcPct val="0"/>
                </a:spcAft>
              </a:pPr>
              <a:r>
                <a:rPr lang="zh-CN" altLang="en-US" sz="1600" dirty="0">
                  <a:solidFill>
                    <a:schemeClr val="bg2">
                      <a:lumMod val="50000"/>
                    </a:schemeClr>
                  </a:solidFill>
                  <a:latin typeface="Helvetica" pitchFamily="34" charset="0"/>
                  <a:ea typeface="微软雅黑" panose="020B0503020204020204" charset="-122"/>
                  <a:cs typeface="Arial" panose="020B0604020202090204" pitchFamily="34" charset="0"/>
                </a:rPr>
                <a:t>完成前后端搭建；产品内测并查漏补缺</a:t>
              </a:r>
              <a:endParaRPr lang="zh-CN" altLang="en-US" sz="1600" dirty="0">
                <a:solidFill>
                  <a:schemeClr val="bg2">
                    <a:lumMod val="50000"/>
                  </a:schemeClr>
                </a:solidFill>
                <a:latin typeface="Helvetica" pitchFamily="34" charset="0"/>
                <a:ea typeface="微软雅黑" panose="020B0503020204020204" charset="-122"/>
                <a:cs typeface="Arial" panose="020B0604020202090204" pitchFamily="34" charset="0"/>
              </a:endParaRPr>
            </a:p>
          </p:txBody>
        </p:sp>
        <p:sp>
          <p:nvSpPr>
            <p:cNvPr id="14" name="文本框 13"/>
            <p:cNvSpPr txBox="1">
              <a:spLocks noChangeArrowheads="1"/>
            </p:cNvSpPr>
            <p:nvPr>
              <p:custDataLst>
                <p:tags r:id="rId4"/>
              </p:custDataLst>
            </p:nvPr>
          </p:nvSpPr>
          <p:spPr bwMode="auto">
            <a:xfrm>
              <a:off x="2835947" y="610835"/>
              <a:ext cx="1019162" cy="391534"/>
            </a:xfrm>
            <a:prstGeom prst="rect">
              <a:avLst/>
            </a:prstGeom>
            <a:noFill/>
            <a:ln>
              <a:noFill/>
            </a:ln>
            <a:effectLst>
              <a:outerShdw blurRad="50800" dist="38100" algn="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charset="0"/>
                  <a:ea typeface="宋体" pitchFamily="2" charset="-122"/>
                </a:defRPr>
              </a:lvl1pPr>
              <a:lvl2pPr marL="742950" indent="-285750">
                <a:defRPr sz="1300">
                  <a:solidFill>
                    <a:schemeClr val="tx1"/>
                  </a:solidFill>
                  <a:latin typeface="Calibri" panose="020F0502020204030204" charset="0"/>
                  <a:ea typeface="宋体" pitchFamily="2" charset="-122"/>
                </a:defRPr>
              </a:lvl2pPr>
              <a:lvl3pPr marL="1143000" indent="-228600">
                <a:defRPr sz="1300">
                  <a:solidFill>
                    <a:schemeClr val="tx1"/>
                  </a:solidFill>
                  <a:latin typeface="Calibri" panose="020F0502020204030204" charset="0"/>
                  <a:ea typeface="宋体" pitchFamily="2" charset="-122"/>
                </a:defRPr>
              </a:lvl3pPr>
              <a:lvl4pPr marL="1600200" indent="-228600">
                <a:defRPr sz="1300">
                  <a:solidFill>
                    <a:schemeClr val="tx1"/>
                  </a:solidFill>
                  <a:latin typeface="Calibri" panose="020F0502020204030204" charset="0"/>
                  <a:ea typeface="宋体" pitchFamily="2" charset="-122"/>
                </a:defRPr>
              </a:lvl4pPr>
              <a:lvl5pPr marL="2057400" indent="-228600">
                <a:defRPr sz="1300">
                  <a:solidFill>
                    <a:schemeClr val="tx1"/>
                  </a:solidFill>
                  <a:latin typeface="Calibri" panose="020F0502020204030204" charset="0"/>
                  <a:ea typeface="宋体"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charset="0"/>
                  <a:ea typeface="宋体"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charset="0"/>
                  <a:ea typeface="宋体"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charset="0"/>
                  <a:ea typeface="宋体"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charset="0"/>
                  <a:ea typeface="宋体" pitchFamily="2" charset="-122"/>
                </a:defRPr>
              </a:lvl9pPr>
            </a:lstStyle>
            <a:p>
              <a:pPr defTabSz="914400" fontAlgn="base">
                <a:spcBef>
                  <a:spcPct val="0"/>
                </a:spcBef>
                <a:spcAft>
                  <a:spcPct val="0"/>
                </a:spcAft>
              </a:pPr>
              <a:r>
                <a:rPr lang="en-US" altLang="zh-CN" sz="2800" dirty="0">
                  <a:solidFill>
                    <a:schemeClr val="accent5"/>
                  </a:solidFill>
                  <a:latin typeface="Lucida Bright" panose="02040602050505020304" pitchFamily="18" charset="0"/>
                  <a:ea typeface="BIZ UDPGothic" panose="020B0400000000000000" pitchFamily="34" charset="-128"/>
                  <a:cs typeface="Arial" panose="020B0604020202090204" pitchFamily="34" charset="0"/>
                </a:rPr>
                <a:t>2023.9</a:t>
              </a:r>
              <a:endParaRPr lang="en-US" altLang="zh-CN" sz="2800" dirty="0">
                <a:solidFill>
                  <a:schemeClr val="accent5"/>
                </a:solidFill>
                <a:latin typeface="Lucida Bright" panose="02040602050505020304" pitchFamily="18" charset="0"/>
                <a:ea typeface="BIZ UDPGothic" panose="020B0400000000000000" pitchFamily="34" charset="-128"/>
                <a:cs typeface="Arial" panose="020B0604020202090204" pitchFamily="34" charset="0"/>
              </a:endParaRPr>
            </a:p>
          </p:txBody>
        </p:sp>
      </p:grpSp>
      <p:grpSp>
        <p:nvGrpSpPr>
          <p:cNvPr id="15" name="组合 7"/>
          <p:cNvGrpSpPr/>
          <p:nvPr/>
        </p:nvGrpSpPr>
        <p:grpSpPr bwMode="auto">
          <a:xfrm>
            <a:off x="5916295" y="3869055"/>
            <a:ext cx="2050415" cy="1875180"/>
            <a:chOff x="2935911" y="287892"/>
            <a:chExt cx="2868822" cy="2619757"/>
          </a:xfrm>
        </p:grpSpPr>
        <p:sp>
          <p:nvSpPr>
            <p:cNvPr id="16" name="文本框 66"/>
            <p:cNvSpPr txBox="1">
              <a:spLocks noChangeArrowheads="1"/>
            </p:cNvSpPr>
            <p:nvPr>
              <p:custDataLst>
                <p:tags r:id="rId5"/>
              </p:custDataLst>
            </p:nvPr>
          </p:nvSpPr>
          <p:spPr bwMode="auto">
            <a:xfrm>
              <a:off x="2989865" y="1232730"/>
              <a:ext cx="2814868" cy="16749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charset="0"/>
                  <a:ea typeface="宋体" pitchFamily="2" charset="-122"/>
                </a:defRPr>
              </a:lvl1pPr>
              <a:lvl2pPr marL="742950" indent="-285750">
                <a:defRPr sz="1300">
                  <a:solidFill>
                    <a:schemeClr val="tx1"/>
                  </a:solidFill>
                  <a:latin typeface="Calibri" panose="020F0502020204030204" charset="0"/>
                  <a:ea typeface="宋体" pitchFamily="2" charset="-122"/>
                </a:defRPr>
              </a:lvl2pPr>
              <a:lvl3pPr marL="1143000" indent="-228600">
                <a:defRPr sz="1300">
                  <a:solidFill>
                    <a:schemeClr val="tx1"/>
                  </a:solidFill>
                  <a:latin typeface="Calibri" panose="020F0502020204030204" charset="0"/>
                  <a:ea typeface="宋体" pitchFamily="2" charset="-122"/>
                </a:defRPr>
              </a:lvl3pPr>
              <a:lvl4pPr marL="1600200" indent="-228600">
                <a:defRPr sz="1300">
                  <a:solidFill>
                    <a:schemeClr val="tx1"/>
                  </a:solidFill>
                  <a:latin typeface="Calibri" panose="020F0502020204030204" charset="0"/>
                  <a:ea typeface="宋体" pitchFamily="2" charset="-122"/>
                </a:defRPr>
              </a:lvl4pPr>
              <a:lvl5pPr marL="2057400" indent="-228600">
                <a:defRPr sz="1300">
                  <a:solidFill>
                    <a:schemeClr val="tx1"/>
                  </a:solidFill>
                  <a:latin typeface="Calibri" panose="020F0502020204030204" charset="0"/>
                  <a:ea typeface="宋体"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charset="0"/>
                  <a:ea typeface="宋体"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charset="0"/>
                  <a:ea typeface="宋体"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charset="0"/>
                  <a:ea typeface="宋体"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charset="0"/>
                  <a:ea typeface="宋体" pitchFamily="2" charset="-122"/>
                </a:defRPr>
              </a:lvl9pPr>
            </a:lstStyle>
            <a:p>
              <a:pPr defTabSz="914400" fontAlgn="base">
                <a:lnSpc>
                  <a:spcPct val="150000"/>
                </a:lnSpc>
                <a:spcBef>
                  <a:spcPct val="0"/>
                </a:spcBef>
                <a:spcAft>
                  <a:spcPct val="0"/>
                </a:spcAft>
              </a:pPr>
              <a:r>
                <a:rPr lang="zh-CN" altLang="en-US" sz="1600" dirty="0">
                  <a:solidFill>
                    <a:schemeClr val="bg2">
                      <a:lumMod val="50000"/>
                    </a:schemeClr>
                  </a:solidFill>
                  <a:latin typeface="Helvetica" pitchFamily="34" charset="0"/>
                  <a:ea typeface="微软雅黑" panose="020B0503020204020204" charset="-122"/>
                  <a:cs typeface="Arial" panose="020B0604020202090204" pitchFamily="34" charset="0"/>
                  <a:sym typeface="+mn-ea"/>
                </a:rPr>
                <a:t>根据多次实地考察结果，不断跟新完善模型</a:t>
              </a:r>
              <a:endParaRPr lang="zh-CN" altLang="en-US" sz="1600" dirty="0">
                <a:solidFill>
                  <a:schemeClr val="bg2">
                    <a:lumMod val="50000"/>
                  </a:schemeClr>
                </a:solidFill>
                <a:latin typeface="Helvetica" pitchFamily="34" charset="0"/>
                <a:ea typeface="微软雅黑" panose="020B0503020204020204" charset="-122"/>
                <a:cs typeface="Arial" panose="020B0604020202090204" pitchFamily="34" charset="0"/>
                <a:sym typeface="+mn-ea"/>
              </a:endParaRPr>
            </a:p>
          </p:txBody>
        </p:sp>
        <p:sp>
          <p:nvSpPr>
            <p:cNvPr id="17" name="文本框 13"/>
            <p:cNvSpPr txBox="1">
              <a:spLocks noChangeArrowheads="1"/>
            </p:cNvSpPr>
            <p:nvPr>
              <p:custDataLst>
                <p:tags r:id="rId6"/>
              </p:custDataLst>
            </p:nvPr>
          </p:nvSpPr>
          <p:spPr bwMode="auto">
            <a:xfrm>
              <a:off x="2935911" y="287892"/>
              <a:ext cx="2472571" cy="729228"/>
            </a:xfrm>
            <a:prstGeom prst="rect">
              <a:avLst/>
            </a:prstGeom>
            <a:noFill/>
            <a:ln>
              <a:noFill/>
            </a:ln>
            <a:effectLst>
              <a:outerShdw blurRad="50800" dist="38100" dir="18900000" algn="b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panose="020F0502020204030204" charset="0"/>
                  <a:ea typeface="宋体" pitchFamily="2" charset="-122"/>
                </a:defRPr>
              </a:lvl1pPr>
              <a:lvl2pPr marL="742950" indent="-285750">
                <a:defRPr sz="1300">
                  <a:solidFill>
                    <a:schemeClr val="tx1"/>
                  </a:solidFill>
                  <a:latin typeface="Calibri" panose="020F0502020204030204" charset="0"/>
                  <a:ea typeface="宋体" pitchFamily="2" charset="-122"/>
                </a:defRPr>
              </a:lvl2pPr>
              <a:lvl3pPr marL="1143000" indent="-228600">
                <a:defRPr sz="1300">
                  <a:solidFill>
                    <a:schemeClr val="tx1"/>
                  </a:solidFill>
                  <a:latin typeface="Calibri" panose="020F0502020204030204" charset="0"/>
                  <a:ea typeface="宋体" pitchFamily="2" charset="-122"/>
                </a:defRPr>
              </a:lvl3pPr>
              <a:lvl4pPr marL="1600200" indent="-228600">
                <a:defRPr sz="1300">
                  <a:solidFill>
                    <a:schemeClr val="tx1"/>
                  </a:solidFill>
                  <a:latin typeface="Calibri" panose="020F0502020204030204" charset="0"/>
                  <a:ea typeface="宋体" pitchFamily="2" charset="-122"/>
                </a:defRPr>
              </a:lvl4pPr>
              <a:lvl5pPr marL="2057400" indent="-228600">
                <a:defRPr sz="1300">
                  <a:solidFill>
                    <a:schemeClr val="tx1"/>
                  </a:solidFill>
                  <a:latin typeface="Calibri" panose="020F0502020204030204" charset="0"/>
                  <a:ea typeface="宋体"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charset="0"/>
                  <a:ea typeface="宋体"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charset="0"/>
                  <a:ea typeface="宋体"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charset="0"/>
                  <a:ea typeface="宋体"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charset="0"/>
                  <a:ea typeface="宋体" pitchFamily="2" charset="-122"/>
                </a:defRPr>
              </a:lvl9pPr>
            </a:lstStyle>
            <a:p>
              <a:pPr defTabSz="914400" fontAlgn="base">
                <a:spcBef>
                  <a:spcPct val="0"/>
                </a:spcBef>
                <a:spcAft>
                  <a:spcPct val="0"/>
                </a:spcAft>
              </a:pPr>
              <a:r>
                <a:rPr lang="en-US" altLang="zh-CN" sz="2800" dirty="0">
                  <a:solidFill>
                    <a:schemeClr val="accent5"/>
                  </a:solidFill>
                  <a:latin typeface="Lucida Bright" panose="02040602050505020304" pitchFamily="18" charset="0"/>
                  <a:ea typeface="BIZ UDPGothic" panose="020B0400000000000000" pitchFamily="34" charset="-128"/>
                  <a:cs typeface="Arial" panose="020B0604020202090204" pitchFamily="34" charset="0"/>
                </a:rPr>
                <a:t>2023.10</a:t>
              </a:r>
              <a:endParaRPr lang="en-US" altLang="zh-CN" sz="2800" dirty="0">
                <a:solidFill>
                  <a:schemeClr val="accent5"/>
                </a:solidFill>
                <a:latin typeface="Lucida Bright" panose="02040602050505020304" pitchFamily="18" charset="0"/>
                <a:ea typeface="BIZ UDPGothic" panose="020B0400000000000000" pitchFamily="34" charset="-128"/>
                <a:cs typeface="Arial" panose="020B0604020202090204" pitchFamily="34" charset="0"/>
              </a:endParaRPr>
            </a:p>
          </p:txBody>
        </p:sp>
      </p:grpSp>
      <p:grpSp>
        <p:nvGrpSpPr>
          <p:cNvPr id="18" name="组合 7"/>
          <p:cNvGrpSpPr/>
          <p:nvPr/>
        </p:nvGrpSpPr>
        <p:grpSpPr bwMode="auto">
          <a:xfrm>
            <a:off x="8797290" y="3869055"/>
            <a:ext cx="2050415" cy="1506245"/>
            <a:chOff x="2935911" y="287892"/>
            <a:chExt cx="2868822" cy="2104329"/>
          </a:xfrm>
        </p:grpSpPr>
        <p:sp>
          <p:nvSpPr>
            <p:cNvPr id="19" name="文本框 66"/>
            <p:cNvSpPr txBox="1">
              <a:spLocks noChangeArrowheads="1"/>
            </p:cNvSpPr>
            <p:nvPr>
              <p:custDataLst>
                <p:tags r:id="rId7"/>
              </p:custDataLst>
            </p:nvPr>
          </p:nvSpPr>
          <p:spPr bwMode="auto">
            <a:xfrm>
              <a:off x="2989865" y="1232730"/>
              <a:ext cx="2814868" cy="11594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charset="0"/>
                  <a:ea typeface="宋体" pitchFamily="2" charset="-122"/>
                </a:defRPr>
              </a:lvl1pPr>
              <a:lvl2pPr marL="742950" indent="-285750">
                <a:defRPr sz="1300">
                  <a:solidFill>
                    <a:schemeClr val="tx1"/>
                  </a:solidFill>
                  <a:latin typeface="Calibri" panose="020F0502020204030204" charset="0"/>
                  <a:ea typeface="宋体" pitchFamily="2" charset="-122"/>
                </a:defRPr>
              </a:lvl2pPr>
              <a:lvl3pPr marL="1143000" indent="-228600">
                <a:defRPr sz="1300">
                  <a:solidFill>
                    <a:schemeClr val="tx1"/>
                  </a:solidFill>
                  <a:latin typeface="Calibri" panose="020F0502020204030204" charset="0"/>
                  <a:ea typeface="宋体" pitchFamily="2" charset="-122"/>
                </a:defRPr>
              </a:lvl3pPr>
              <a:lvl4pPr marL="1600200" indent="-228600">
                <a:defRPr sz="1300">
                  <a:solidFill>
                    <a:schemeClr val="tx1"/>
                  </a:solidFill>
                  <a:latin typeface="Calibri" panose="020F0502020204030204" charset="0"/>
                  <a:ea typeface="宋体" pitchFamily="2" charset="-122"/>
                </a:defRPr>
              </a:lvl4pPr>
              <a:lvl5pPr marL="2057400" indent="-228600">
                <a:defRPr sz="1300">
                  <a:solidFill>
                    <a:schemeClr val="tx1"/>
                  </a:solidFill>
                  <a:latin typeface="Calibri" panose="020F0502020204030204" charset="0"/>
                  <a:ea typeface="宋体"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charset="0"/>
                  <a:ea typeface="宋体"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charset="0"/>
                  <a:ea typeface="宋体"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charset="0"/>
                  <a:ea typeface="宋体"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charset="0"/>
                  <a:ea typeface="宋体" pitchFamily="2" charset="-122"/>
                </a:defRPr>
              </a:lvl9pPr>
            </a:lstStyle>
            <a:p>
              <a:pPr defTabSz="914400" fontAlgn="base">
                <a:lnSpc>
                  <a:spcPct val="150000"/>
                </a:lnSpc>
                <a:spcBef>
                  <a:spcPct val="0"/>
                </a:spcBef>
                <a:spcAft>
                  <a:spcPct val="0"/>
                </a:spcAft>
              </a:pPr>
              <a:r>
                <a:rPr lang="zh-CN" altLang="en-US" sz="1600" dirty="0">
                  <a:solidFill>
                    <a:schemeClr val="bg2">
                      <a:lumMod val="50000"/>
                    </a:schemeClr>
                  </a:solidFill>
                  <a:latin typeface="Helvetica" pitchFamily="34" charset="0"/>
                  <a:ea typeface="微软雅黑" panose="020B0503020204020204" charset="-122"/>
                  <a:cs typeface="Arial" panose="020B0604020202090204" pitchFamily="34" charset="0"/>
                  <a:sym typeface="+mn-ea"/>
                </a:rPr>
                <a:t>完善产品与服务，实现定制化服务</a:t>
              </a:r>
              <a:endParaRPr lang="zh-CN" altLang="en-US" sz="1600" dirty="0">
                <a:solidFill>
                  <a:schemeClr val="bg2">
                    <a:lumMod val="50000"/>
                  </a:schemeClr>
                </a:solidFill>
                <a:latin typeface="Helvetica" pitchFamily="34" charset="0"/>
                <a:ea typeface="微软雅黑" panose="020B0503020204020204" charset="-122"/>
                <a:cs typeface="Arial" panose="020B0604020202090204" pitchFamily="34" charset="0"/>
                <a:sym typeface="+mn-ea"/>
              </a:endParaRPr>
            </a:p>
          </p:txBody>
        </p:sp>
        <p:sp>
          <p:nvSpPr>
            <p:cNvPr id="20" name="文本框 13"/>
            <p:cNvSpPr txBox="1">
              <a:spLocks noChangeArrowheads="1"/>
            </p:cNvSpPr>
            <p:nvPr>
              <p:custDataLst>
                <p:tags r:id="rId8"/>
              </p:custDataLst>
            </p:nvPr>
          </p:nvSpPr>
          <p:spPr bwMode="auto">
            <a:xfrm>
              <a:off x="2935911" y="287892"/>
              <a:ext cx="2472571" cy="729228"/>
            </a:xfrm>
            <a:prstGeom prst="rect">
              <a:avLst/>
            </a:prstGeom>
            <a:noFill/>
            <a:ln>
              <a:noFill/>
            </a:ln>
            <a:effectLst>
              <a:outerShdw blurRad="50800" dist="38100" dir="18900000" algn="b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panose="020F0502020204030204" charset="0"/>
                  <a:ea typeface="宋体" pitchFamily="2" charset="-122"/>
                </a:defRPr>
              </a:lvl1pPr>
              <a:lvl2pPr marL="742950" indent="-285750">
                <a:defRPr sz="1300">
                  <a:solidFill>
                    <a:schemeClr val="tx1"/>
                  </a:solidFill>
                  <a:latin typeface="Calibri" panose="020F0502020204030204" charset="0"/>
                  <a:ea typeface="宋体" pitchFamily="2" charset="-122"/>
                </a:defRPr>
              </a:lvl2pPr>
              <a:lvl3pPr marL="1143000" indent="-228600">
                <a:defRPr sz="1300">
                  <a:solidFill>
                    <a:schemeClr val="tx1"/>
                  </a:solidFill>
                  <a:latin typeface="Calibri" panose="020F0502020204030204" charset="0"/>
                  <a:ea typeface="宋体" pitchFamily="2" charset="-122"/>
                </a:defRPr>
              </a:lvl3pPr>
              <a:lvl4pPr marL="1600200" indent="-228600">
                <a:defRPr sz="1300">
                  <a:solidFill>
                    <a:schemeClr val="tx1"/>
                  </a:solidFill>
                  <a:latin typeface="Calibri" panose="020F0502020204030204" charset="0"/>
                  <a:ea typeface="宋体" pitchFamily="2" charset="-122"/>
                </a:defRPr>
              </a:lvl4pPr>
              <a:lvl5pPr marL="2057400" indent="-228600">
                <a:defRPr sz="1300">
                  <a:solidFill>
                    <a:schemeClr val="tx1"/>
                  </a:solidFill>
                  <a:latin typeface="Calibri" panose="020F0502020204030204" charset="0"/>
                  <a:ea typeface="宋体"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charset="0"/>
                  <a:ea typeface="宋体"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charset="0"/>
                  <a:ea typeface="宋体"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charset="0"/>
                  <a:ea typeface="宋体"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charset="0"/>
                  <a:ea typeface="宋体" pitchFamily="2" charset="-122"/>
                </a:defRPr>
              </a:lvl9pPr>
            </a:lstStyle>
            <a:p>
              <a:pPr defTabSz="914400" fontAlgn="base">
                <a:spcBef>
                  <a:spcPct val="0"/>
                </a:spcBef>
                <a:spcAft>
                  <a:spcPct val="0"/>
                </a:spcAft>
              </a:pPr>
              <a:r>
                <a:rPr lang="en-US" altLang="zh-CN" sz="2800" dirty="0">
                  <a:solidFill>
                    <a:schemeClr val="accent5"/>
                  </a:solidFill>
                  <a:latin typeface="Lucida Bright" panose="02040602050505020304" pitchFamily="18" charset="0"/>
                  <a:ea typeface="BIZ UDPGothic" panose="020B0400000000000000" pitchFamily="34" charset="-128"/>
                  <a:cs typeface="Arial" panose="020B0604020202090204" pitchFamily="34" charset="0"/>
                </a:rPr>
                <a:t>2024.5</a:t>
              </a:r>
              <a:endParaRPr lang="en-US" altLang="zh-CN" sz="2800" dirty="0">
                <a:solidFill>
                  <a:schemeClr val="accent5"/>
                </a:solidFill>
                <a:latin typeface="Lucida Bright" panose="02040602050505020304" pitchFamily="18" charset="0"/>
                <a:ea typeface="BIZ UDPGothic" panose="020B0400000000000000" pitchFamily="34" charset="-128"/>
                <a:cs typeface="Arial" panose="020B0604020202090204" pitchFamily="34" charset="0"/>
              </a:endParaRPr>
            </a:p>
          </p:txBody>
        </p:sp>
      </p:grpSp>
      <p:sp>
        <p:nvSpPr>
          <p:cNvPr id="8" name="稻壳儿_刀客儿出品_2"/>
          <p:cNvSpPr/>
          <p:nvPr>
            <p:custDataLst>
              <p:tags r:id="rId9"/>
            </p:custDataLst>
          </p:nvPr>
        </p:nvSpPr>
        <p:spPr>
          <a:xfrm>
            <a:off x="3588339" y="426706"/>
            <a:ext cx="5151120" cy="10058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tIns="46800" rIns="90000" bIns="46800" rtlCol="0" anchor="ctr"/>
          <a:lstStyle/>
          <a:p>
            <a:pPr algn="ctr"/>
            <a:endParaRPr lang="en-US">
              <a:cs typeface="+mn-ea"/>
              <a:sym typeface="+mn-lt"/>
            </a:endParaRPr>
          </a:p>
        </p:txBody>
      </p:sp>
      <p:sp>
        <p:nvSpPr>
          <p:cNvPr id="9" name="文本框 8"/>
          <p:cNvSpPr txBox="1"/>
          <p:nvPr/>
        </p:nvSpPr>
        <p:spPr>
          <a:xfrm>
            <a:off x="5044440" y="576580"/>
            <a:ext cx="4117975" cy="706755"/>
          </a:xfrm>
          <a:prstGeom prst="rect">
            <a:avLst/>
          </a:prstGeom>
          <a:noFill/>
        </p:spPr>
        <p:txBody>
          <a:bodyPr wrap="square" rtlCol="0">
            <a:spAutoFit/>
          </a:bodyPr>
          <a:lstStyle/>
          <a:p>
            <a:r>
              <a:rPr lang="zh-CN" altLang="en-US" sz="4000" dirty="0">
                <a:solidFill>
                  <a:schemeClr val="bg1"/>
                </a:solidFill>
                <a:latin typeface="+mj-ea"/>
                <a:ea typeface="+mj-ea"/>
                <a:cs typeface="+mn-ea"/>
              </a:rPr>
              <a:t>发展规划</a:t>
            </a:r>
            <a:endParaRPr lang="zh-CN" altLang="en-US" sz="4000">
              <a:solidFill>
                <a:schemeClr val="bg1"/>
              </a:solidFil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59:morph option="byObject"/>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1000"/>
                                        <p:tgtEl>
                                          <p:spTgt spid="2"/>
                                        </p:tgtEl>
                                      </p:cBhvr>
                                    </p:animEffect>
                                  </p:childTnLst>
                                </p:cTn>
                              </p:par>
                              <p:par>
                                <p:cTn id="8" presetID="53" presetClass="entr" presetSubtype="16" fill="hold" nodeType="withEffect">
                                  <p:stCondLst>
                                    <p:cond delay="700"/>
                                  </p:stCondLst>
                                  <p:childTnLst>
                                    <p:set>
                                      <p:cBhvr>
                                        <p:cTn id="9" dur="1" fill="hold">
                                          <p:stCondLst>
                                            <p:cond delay="0"/>
                                          </p:stCondLst>
                                        </p:cTn>
                                        <p:tgtEl>
                                          <p:spTgt spid="5"/>
                                        </p:tgtEl>
                                        <p:attrNameLst>
                                          <p:attrName>style.visibility</p:attrName>
                                        </p:attrNameLst>
                                      </p:cBhvr>
                                      <p:to>
                                        <p:strVal val="visible"/>
                                      </p:to>
                                    </p:set>
                                    <p:anim calcmode="lin" valueType="num">
                                      <p:cBhvr>
                                        <p:cTn id="10" dur="750" fill="hold"/>
                                        <p:tgtEl>
                                          <p:spTgt spid="5"/>
                                        </p:tgtEl>
                                        <p:attrNameLst>
                                          <p:attrName>ppt_w</p:attrName>
                                        </p:attrNameLst>
                                      </p:cBhvr>
                                      <p:tavLst>
                                        <p:tav tm="0">
                                          <p:val>
                                            <p:fltVal val="0"/>
                                          </p:val>
                                        </p:tav>
                                        <p:tav tm="100000">
                                          <p:val>
                                            <p:strVal val="#ppt_w"/>
                                          </p:val>
                                        </p:tav>
                                      </p:tavLst>
                                    </p:anim>
                                    <p:anim calcmode="lin" valueType="num">
                                      <p:cBhvr>
                                        <p:cTn id="11" dur="750" fill="hold"/>
                                        <p:tgtEl>
                                          <p:spTgt spid="5"/>
                                        </p:tgtEl>
                                        <p:attrNameLst>
                                          <p:attrName>ppt_h</p:attrName>
                                        </p:attrNameLst>
                                      </p:cBhvr>
                                      <p:tavLst>
                                        <p:tav tm="0">
                                          <p:val>
                                            <p:fltVal val="0"/>
                                          </p:val>
                                        </p:tav>
                                        <p:tav tm="100000">
                                          <p:val>
                                            <p:strVal val="#ppt_h"/>
                                          </p:val>
                                        </p:tav>
                                      </p:tavLst>
                                    </p:anim>
                                    <p:animEffect transition="in" filter="fade">
                                      <p:cBhvr>
                                        <p:cTn id="12" dur="750"/>
                                        <p:tgtEl>
                                          <p:spTgt spid="5"/>
                                        </p:tgtEl>
                                      </p:cBhvr>
                                    </p:animEffect>
                                  </p:childTnLst>
                                </p:cTn>
                              </p:par>
                              <p:par>
                                <p:cTn id="13" presetID="53" presetClass="entr" presetSubtype="16" fill="hold" nodeType="withEffect">
                                  <p:stCondLst>
                                    <p:cond delay="1200"/>
                                  </p:stCondLst>
                                  <p:childTnLst>
                                    <p:set>
                                      <p:cBhvr>
                                        <p:cTn id="14" dur="1" fill="hold">
                                          <p:stCondLst>
                                            <p:cond delay="0"/>
                                          </p:stCondLst>
                                        </p:cTn>
                                        <p:tgtEl>
                                          <p:spTgt spid="43"/>
                                        </p:tgtEl>
                                        <p:attrNameLst>
                                          <p:attrName>style.visibility</p:attrName>
                                        </p:attrNameLst>
                                      </p:cBhvr>
                                      <p:to>
                                        <p:strVal val="visible"/>
                                      </p:to>
                                    </p:set>
                                    <p:anim calcmode="lin" valueType="num">
                                      <p:cBhvr>
                                        <p:cTn id="15" dur="750" fill="hold"/>
                                        <p:tgtEl>
                                          <p:spTgt spid="43"/>
                                        </p:tgtEl>
                                        <p:attrNameLst>
                                          <p:attrName>ppt_w</p:attrName>
                                        </p:attrNameLst>
                                      </p:cBhvr>
                                      <p:tavLst>
                                        <p:tav tm="0">
                                          <p:val>
                                            <p:fltVal val="0"/>
                                          </p:val>
                                        </p:tav>
                                        <p:tav tm="100000">
                                          <p:val>
                                            <p:strVal val="#ppt_w"/>
                                          </p:val>
                                        </p:tav>
                                      </p:tavLst>
                                    </p:anim>
                                    <p:anim calcmode="lin" valueType="num">
                                      <p:cBhvr>
                                        <p:cTn id="16" dur="750" fill="hold"/>
                                        <p:tgtEl>
                                          <p:spTgt spid="43"/>
                                        </p:tgtEl>
                                        <p:attrNameLst>
                                          <p:attrName>ppt_h</p:attrName>
                                        </p:attrNameLst>
                                      </p:cBhvr>
                                      <p:tavLst>
                                        <p:tav tm="0">
                                          <p:val>
                                            <p:fltVal val="0"/>
                                          </p:val>
                                        </p:tav>
                                        <p:tav tm="100000">
                                          <p:val>
                                            <p:strVal val="#ppt_h"/>
                                          </p:val>
                                        </p:tav>
                                      </p:tavLst>
                                    </p:anim>
                                    <p:animEffect transition="in" filter="fade">
                                      <p:cBhvr>
                                        <p:cTn id="17" dur="750"/>
                                        <p:tgtEl>
                                          <p:spTgt spid="43"/>
                                        </p:tgtEl>
                                      </p:cBhvr>
                                    </p:animEffect>
                                  </p:childTnLst>
                                </p:cTn>
                              </p:par>
                              <p:par>
                                <p:cTn id="18" presetID="53" presetClass="entr" presetSubtype="16" fill="hold" nodeType="withEffect">
                                  <p:stCondLst>
                                    <p:cond delay="1700"/>
                                  </p:stCondLst>
                                  <p:childTnLst>
                                    <p:set>
                                      <p:cBhvr>
                                        <p:cTn id="19" dur="1" fill="hold">
                                          <p:stCondLst>
                                            <p:cond delay="0"/>
                                          </p:stCondLst>
                                        </p:cTn>
                                        <p:tgtEl>
                                          <p:spTgt spid="56"/>
                                        </p:tgtEl>
                                        <p:attrNameLst>
                                          <p:attrName>style.visibility</p:attrName>
                                        </p:attrNameLst>
                                      </p:cBhvr>
                                      <p:to>
                                        <p:strVal val="visible"/>
                                      </p:to>
                                    </p:set>
                                    <p:anim calcmode="lin" valueType="num">
                                      <p:cBhvr>
                                        <p:cTn id="20" dur="750" fill="hold"/>
                                        <p:tgtEl>
                                          <p:spTgt spid="56"/>
                                        </p:tgtEl>
                                        <p:attrNameLst>
                                          <p:attrName>ppt_w</p:attrName>
                                        </p:attrNameLst>
                                      </p:cBhvr>
                                      <p:tavLst>
                                        <p:tav tm="0">
                                          <p:val>
                                            <p:fltVal val="0"/>
                                          </p:val>
                                        </p:tav>
                                        <p:tav tm="100000">
                                          <p:val>
                                            <p:strVal val="#ppt_w"/>
                                          </p:val>
                                        </p:tav>
                                      </p:tavLst>
                                    </p:anim>
                                    <p:anim calcmode="lin" valueType="num">
                                      <p:cBhvr>
                                        <p:cTn id="21" dur="750" fill="hold"/>
                                        <p:tgtEl>
                                          <p:spTgt spid="56"/>
                                        </p:tgtEl>
                                        <p:attrNameLst>
                                          <p:attrName>ppt_h</p:attrName>
                                        </p:attrNameLst>
                                      </p:cBhvr>
                                      <p:tavLst>
                                        <p:tav tm="0">
                                          <p:val>
                                            <p:fltVal val="0"/>
                                          </p:val>
                                        </p:tav>
                                        <p:tav tm="100000">
                                          <p:val>
                                            <p:strVal val="#ppt_h"/>
                                          </p:val>
                                        </p:tav>
                                      </p:tavLst>
                                    </p:anim>
                                    <p:animEffect transition="in" filter="fade">
                                      <p:cBhvr>
                                        <p:cTn id="22" dur="750"/>
                                        <p:tgtEl>
                                          <p:spTgt spid="56"/>
                                        </p:tgtEl>
                                      </p:cBhvr>
                                    </p:animEffect>
                                  </p:childTnLst>
                                </p:cTn>
                              </p:par>
                              <p:par>
                                <p:cTn id="23" presetID="2" presetClass="entr" presetSubtype="2" fill="hold" nodeType="withEffect">
                                  <p:stCondLst>
                                    <p:cond delay="1000"/>
                                  </p:stCondLst>
                                  <p:childTnLst>
                                    <p:set>
                                      <p:cBhvr>
                                        <p:cTn id="24" dur="1" fill="hold">
                                          <p:stCondLst>
                                            <p:cond delay="0"/>
                                          </p:stCondLst>
                                        </p:cTn>
                                        <p:tgtEl>
                                          <p:spTgt spid="46"/>
                                        </p:tgtEl>
                                        <p:attrNameLst>
                                          <p:attrName>style.visibility</p:attrName>
                                        </p:attrNameLst>
                                      </p:cBhvr>
                                      <p:to>
                                        <p:strVal val="visible"/>
                                      </p:to>
                                    </p:set>
                                    <p:anim calcmode="lin" valueType="num">
                                      <p:cBhvr additive="base">
                                        <p:cTn id="25" dur="1000" fill="hold"/>
                                        <p:tgtEl>
                                          <p:spTgt spid="46"/>
                                        </p:tgtEl>
                                        <p:attrNameLst>
                                          <p:attrName>ppt_x</p:attrName>
                                        </p:attrNameLst>
                                      </p:cBhvr>
                                      <p:tavLst>
                                        <p:tav tm="0">
                                          <p:val>
                                            <p:strVal val="1+#ppt_w/2"/>
                                          </p:val>
                                        </p:tav>
                                        <p:tav tm="100000">
                                          <p:val>
                                            <p:strVal val="#ppt_x"/>
                                          </p:val>
                                        </p:tav>
                                      </p:tavLst>
                                    </p:anim>
                                    <p:anim calcmode="lin" valueType="num">
                                      <p:cBhvr additive="base">
                                        <p:cTn id="26" dur="1000" fill="hold"/>
                                        <p:tgtEl>
                                          <p:spTgt spid="46"/>
                                        </p:tgtEl>
                                        <p:attrNameLst>
                                          <p:attrName>ppt_y</p:attrName>
                                        </p:attrNameLst>
                                      </p:cBhvr>
                                      <p:tavLst>
                                        <p:tav tm="0">
                                          <p:val>
                                            <p:strVal val="#ppt_y"/>
                                          </p:val>
                                        </p:tav>
                                        <p:tav tm="100000">
                                          <p:val>
                                            <p:strVal val="#ppt_y"/>
                                          </p:val>
                                        </p:tav>
                                      </p:tavLst>
                                    </p:anim>
                                  </p:childTnLst>
                                </p:cTn>
                              </p:par>
                              <p:par>
                                <p:cTn id="27" presetID="2" presetClass="entr" presetSubtype="2" fill="hold" nodeType="withEffect">
                                  <p:stCondLst>
                                    <p:cond delay="1500"/>
                                  </p:stCondLst>
                                  <p:childTnLst>
                                    <p:set>
                                      <p:cBhvr>
                                        <p:cTn id="28" dur="1" fill="hold">
                                          <p:stCondLst>
                                            <p:cond delay="0"/>
                                          </p:stCondLst>
                                        </p:cTn>
                                        <p:tgtEl>
                                          <p:spTgt spid="51"/>
                                        </p:tgtEl>
                                        <p:attrNameLst>
                                          <p:attrName>style.visibility</p:attrName>
                                        </p:attrNameLst>
                                      </p:cBhvr>
                                      <p:to>
                                        <p:strVal val="visible"/>
                                      </p:to>
                                    </p:set>
                                    <p:anim calcmode="lin" valueType="num">
                                      <p:cBhvr additive="base">
                                        <p:cTn id="29" dur="1000" fill="hold"/>
                                        <p:tgtEl>
                                          <p:spTgt spid="51"/>
                                        </p:tgtEl>
                                        <p:attrNameLst>
                                          <p:attrName>ppt_x</p:attrName>
                                        </p:attrNameLst>
                                      </p:cBhvr>
                                      <p:tavLst>
                                        <p:tav tm="0">
                                          <p:val>
                                            <p:strVal val="1+#ppt_w/2"/>
                                          </p:val>
                                        </p:tav>
                                        <p:tav tm="100000">
                                          <p:val>
                                            <p:strVal val="#ppt_x"/>
                                          </p:val>
                                        </p:tav>
                                      </p:tavLst>
                                    </p:anim>
                                    <p:anim calcmode="lin" valueType="num">
                                      <p:cBhvr additive="base">
                                        <p:cTn id="30" dur="1000" fill="hold"/>
                                        <p:tgtEl>
                                          <p:spTgt spid="51"/>
                                        </p:tgtEl>
                                        <p:attrNameLst>
                                          <p:attrName>ppt_y</p:attrName>
                                        </p:attrNameLst>
                                      </p:cBhvr>
                                      <p:tavLst>
                                        <p:tav tm="0">
                                          <p:val>
                                            <p:strVal val="#ppt_y"/>
                                          </p:val>
                                        </p:tav>
                                        <p:tav tm="100000">
                                          <p:val>
                                            <p:strVal val="#ppt_y"/>
                                          </p:val>
                                        </p:tav>
                                      </p:tavLst>
                                    </p:anim>
                                  </p:childTnLst>
                                </p:cTn>
                              </p:par>
                              <p:par>
                                <p:cTn id="31" presetID="2" presetClass="entr" presetSubtype="2" fill="hold" nodeType="withEffect">
                                  <p:stCondLst>
                                    <p:cond delay="1900"/>
                                  </p:stCondLst>
                                  <p:childTnLst>
                                    <p:set>
                                      <p:cBhvr>
                                        <p:cTn id="32" dur="1" fill="hold">
                                          <p:stCondLst>
                                            <p:cond delay="0"/>
                                          </p:stCondLst>
                                        </p:cTn>
                                        <p:tgtEl>
                                          <p:spTgt spid="59"/>
                                        </p:tgtEl>
                                        <p:attrNameLst>
                                          <p:attrName>style.visibility</p:attrName>
                                        </p:attrNameLst>
                                      </p:cBhvr>
                                      <p:to>
                                        <p:strVal val="visible"/>
                                      </p:to>
                                    </p:set>
                                    <p:anim calcmode="lin" valueType="num">
                                      <p:cBhvr additive="base">
                                        <p:cTn id="33" dur="1000" fill="hold"/>
                                        <p:tgtEl>
                                          <p:spTgt spid="59"/>
                                        </p:tgtEl>
                                        <p:attrNameLst>
                                          <p:attrName>ppt_x</p:attrName>
                                        </p:attrNameLst>
                                      </p:cBhvr>
                                      <p:tavLst>
                                        <p:tav tm="0">
                                          <p:val>
                                            <p:strVal val="1+#ppt_w/2"/>
                                          </p:val>
                                        </p:tav>
                                        <p:tav tm="100000">
                                          <p:val>
                                            <p:strVal val="#ppt_x"/>
                                          </p:val>
                                        </p:tav>
                                      </p:tavLst>
                                    </p:anim>
                                    <p:anim calcmode="lin" valueType="num">
                                      <p:cBhvr additive="base">
                                        <p:cTn id="34" dur="1000" fill="hold"/>
                                        <p:tgtEl>
                                          <p:spTgt spid="59"/>
                                        </p:tgtEl>
                                        <p:attrNameLst>
                                          <p:attrName>ppt_y</p:attrName>
                                        </p:attrNameLst>
                                      </p:cBhvr>
                                      <p:tavLst>
                                        <p:tav tm="0">
                                          <p:val>
                                            <p:strVal val="#ppt_y"/>
                                          </p:val>
                                        </p:tav>
                                        <p:tav tm="100000">
                                          <p:val>
                                            <p:strVal val="#ppt_y"/>
                                          </p:val>
                                        </p:tav>
                                      </p:tavLst>
                                    </p:anim>
                                  </p:childTnLst>
                                </p:cTn>
                              </p:par>
                              <p:par>
                                <p:cTn id="35" presetID="2" presetClass="entr" presetSubtype="2" fill="hold" nodeType="withEffect">
                                  <p:stCondLst>
                                    <p:cond delay="1000"/>
                                  </p:stCondLst>
                                  <p:childTnLst>
                                    <p:set>
                                      <p:cBhvr>
                                        <p:cTn id="36" dur="1" fill="hold">
                                          <p:stCondLst>
                                            <p:cond delay="0"/>
                                          </p:stCondLst>
                                        </p:cTn>
                                        <p:tgtEl>
                                          <p:spTgt spid="12"/>
                                        </p:tgtEl>
                                        <p:attrNameLst>
                                          <p:attrName>style.visibility</p:attrName>
                                        </p:attrNameLst>
                                      </p:cBhvr>
                                      <p:to>
                                        <p:strVal val="visible"/>
                                      </p:to>
                                    </p:set>
                                    <p:anim calcmode="lin" valueType="num">
                                      <p:cBhvr additive="base">
                                        <p:cTn id="37" dur="1000" fill="hold"/>
                                        <p:tgtEl>
                                          <p:spTgt spid="12"/>
                                        </p:tgtEl>
                                        <p:attrNameLst>
                                          <p:attrName>ppt_x</p:attrName>
                                        </p:attrNameLst>
                                      </p:cBhvr>
                                      <p:tavLst>
                                        <p:tav tm="0">
                                          <p:val>
                                            <p:strVal val="1+#ppt_w/2"/>
                                          </p:val>
                                        </p:tav>
                                        <p:tav tm="100000">
                                          <p:val>
                                            <p:strVal val="#ppt_x"/>
                                          </p:val>
                                        </p:tav>
                                      </p:tavLst>
                                    </p:anim>
                                    <p:anim calcmode="lin" valueType="num">
                                      <p:cBhvr additive="base">
                                        <p:cTn id="38" dur="1000" fill="hold"/>
                                        <p:tgtEl>
                                          <p:spTgt spid="12"/>
                                        </p:tgtEl>
                                        <p:attrNameLst>
                                          <p:attrName>ppt_y</p:attrName>
                                        </p:attrNameLst>
                                      </p:cBhvr>
                                      <p:tavLst>
                                        <p:tav tm="0">
                                          <p:val>
                                            <p:strVal val="#ppt_y"/>
                                          </p:val>
                                        </p:tav>
                                        <p:tav tm="100000">
                                          <p:val>
                                            <p:strVal val="#ppt_y"/>
                                          </p:val>
                                        </p:tav>
                                      </p:tavLst>
                                    </p:anim>
                                  </p:childTnLst>
                                </p:cTn>
                              </p:par>
                              <p:par>
                                <p:cTn id="39" presetID="2" presetClass="entr" presetSubtype="2" fill="hold" nodeType="withEffect">
                                  <p:stCondLst>
                                    <p:cond delay="1500"/>
                                  </p:stCondLst>
                                  <p:childTnLst>
                                    <p:set>
                                      <p:cBhvr>
                                        <p:cTn id="40" dur="1" fill="hold">
                                          <p:stCondLst>
                                            <p:cond delay="0"/>
                                          </p:stCondLst>
                                        </p:cTn>
                                        <p:tgtEl>
                                          <p:spTgt spid="15"/>
                                        </p:tgtEl>
                                        <p:attrNameLst>
                                          <p:attrName>style.visibility</p:attrName>
                                        </p:attrNameLst>
                                      </p:cBhvr>
                                      <p:to>
                                        <p:strVal val="visible"/>
                                      </p:to>
                                    </p:set>
                                    <p:anim calcmode="lin" valueType="num">
                                      <p:cBhvr additive="base">
                                        <p:cTn id="41" dur="1000" fill="hold"/>
                                        <p:tgtEl>
                                          <p:spTgt spid="15"/>
                                        </p:tgtEl>
                                        <p:attrNameLst>
                                          <p:attrName>ppt_x</p:attrName>
                                        </p:attrNameLst>
                                      </p:cBhvr>
                                      <p:tavLst>
                                        <p:tav tm="0">
                                          <p:val>
                                            <p:strVal val="1+#ppt_w/2"/>
                                          </p:val>
                                        </p:tav>
                                        <p:tav tm="100000">
                                          <p:val>
                                            <p:strVal val="#ppt_x"/>
                                          </p:val>
                                        </p:tav>
                                      </p:tavLst>
                                    </p:anim>
                                    <p:anim calcmode="lin" valueType="num">
                                      <p:cBhvr additive="base">
                                        <p:cTn id="42" dur="1000" fill="hold"/>
                                        <p:tgtEl>
                                          <p:spTgt spid="15"/>
                                        </p:tgtEl>
                                        <p:attrNameLst>
                                          <p:attrName>ppt_y</p:attrName>
                                        </p:attrNameLst>
                                      </p:cBhvr>
                                      <p:tavLst>
                                        <p:tav tm="0">
                                          <p:val>
                                            <p:strVal val="#ppt_y"/>
                                          </p:val>
                                        </p:tav>
                                        <p:tav tm="100000">
                                          <p:val>
                                            <p:strVal val="#ppt_y"/>
                                          </p:val>
                                        </p:tav>
                                      </p:tavLst>
                                    </p:anim>
                                  </p:childTnLst>
                                </p:cTn>
                              </p:par>
                              <p:par>
                                <p:cTn id="43" presetID="2" presetClass="entr" presetSubtype="2" fill="hold" nodeType="withEffect">
                                  <p:stCondLst>
                                    <p:cond delay="1500"/>
                                  </p:stCondLst>
                                  <p:childTnLst>
                                    <p:set>
                                      <p:cBhvr>
                                        <p:cTn id="44" dur="1" fill="hold">
                                          <p:stCondLst>
                                            <p:cond delay="0"/>
                                          </p:stCondLst>
                                        </p:cTn>
                                        <p:tgtEl>
                                          <p:spTgt spid="18"/>
                                        </p:tgtEl>
                                        <p:attrNameLst>
                                          <p:attrName>style.visibility</p:attrName>
                                        </p:attrNameLst>
                                      </p:cBhvr>
                                      <p:to>
                                        <p:strVal val="visible"/>
                                      </p:to>
                                    </p:set>
                                    <p:anim calcmode="lin" valueType="num">
                                      <p:cBhvr additive="base">
                                        <p:cTn id="45" dur="1000" fill="hold"/>
                                        <p:tgtEl>
                                          <p:spTgt spid="18"/>
                                        </p:tgtEl>
                                        <p:attrNameLst>
                                          <p:attrName>ppt_x</p:attrName>
                                        </p:attrNameLst>
                                      </p:cBhvr>
                                      <p:tavLst>
                                        <p:tav tm="0">
                                          <p:val>
                                            <p:strVal val="1+#ppt_w/2"/>
                                          </p:val>
                                        </p:tav>
                                        <p:tav tm="100000">
                                          <p:val>
                                            <p:strVal val="#ppt_x"/>
                                          </p:val>
                                        </p:tav>
                                      </p:tavLst>
                                    </p:anim>
                                    <p:anim calcmode="lin" valueType="num">
                                      <p:cBhvr additive="base">
                                        <p:cTn id="46" dur="1000" fill="hold"/>
                                        <p:tgtEl>
                                          <p:spTgt spid="18"/>
                                        </p:tgtEl>
                                        <p:attrNameLst>
                                          <p:attrName>ppt_y</p:attrName>
                                        </p:attrNameLst>
                                      </p:cBhvr>
                                      <p:tavLst>
                                        <p:tav tm="0">
                                          <p:val>
                                            <p:strVal val="#ppt_y"/>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42" presetClass="entr" presetSubtype="0" fill="hold" grpId="0" nodeType="clickEffect">
                                  <p:stCondLst>
                                    <p:cond delay="0"/>
                                  </p:stCondLst>
                                  <p:childTnLst>
                                    <p:set>
                                      <p:cBhvr>
                                        <p:cTn id="50" dur="1" fill="hold">
                                          <p:stCondLst>
                                            <p:cond delay="0"/>
                                          </p:stCondLst>
                                        </p:cTn>
                                        <p:tgtEl>
                                          <p:spTgt spid="8"/>
                                        </p:tgtEl>
                                        <p:attrNameLst>
                                          <p:attrName>style.visibility</p:attrName>
                                        </p:attrNameLst>
                                      </p:cBhvr>
                                      <p:to>
                                        <p:strVal val="visible"/>
                                      </p:to>
                                    </p:set>
                                    <p:animEffect transition="in" filter="fade">
                                      <p:cBhvr>
                                        <p:cTn id="51" dur="1000"/>
                                        <p:tgtEl>
                                          <p:spTgt spid="8"/>
                                        </p:tgtEl>
                                      </p:cBhvr>
                                    </p:animEffect>
                                    <p:anim calcmode="lin" valueType="num">
                                      <p:cBhvr>
                                        <p:cTn id="52" dur="1000" fill="hold"/>
                                        <p:tgtEl>
                                          <p:spTgt spid="8"/>
                                        </p:tgtEl>
                                        <p:attrNameLst>
                                          <p:attrName>ppt_x</p:attrName>
                                        </p:attrNameLst>
                                      </p:cBhvr>
                                      <p:tavLst>
                                        <p:tav tm="0">
                                          <p:val>
                                            <p:strVal val="#ppt_x"/>
                                          </p:val>
                                        </p:tav>
                                        <p:tav tm="100000">
                                          <p:val>
                                            <p:strVal val="#ppt_x"/>
                                          </p:val>
                                        </p:tav>
                                      </p:tavLst>
                                    </p:anim>
                                    <p:anim calcmode="lin" valueType="num">
                                      <p:cBhvr>
                                        <p:cTn id="53"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稻壳儿_刀客儿出品_1"/>
          <p:cNvSpPr/>
          <p:nvPr/>
        </p:nvSpPr>
        <p:spPr>
          <a:xfrm>
            <a:off x="319740" y="66363"/>
            <a:ext cx="7382933" cy="6858000"/>
          </a:xfrm>
          <a:custGeom>
            <a:avLst/>
            <a:gdLst>
              <a:gd name="connsiteX0" fmla="*/ 3034570 w 7382933"/>
              <a:gd name="connsiteY0" fmla="*/ 0 h 6858000"/>
              <a:gd name="connsiteX1" fmla="*/ 7382933 w 7382933"/>
              <a:gd name="connsiteY1" fmla="*/ 0 h 6858000"/>
              <a:gd name="connsiteX2" fmla="*/ 3247696 w 7382933"/>
              <a:gd name="connsiteY2" fmla="*/ 6858000 h 6858000"/>
              <a:gd name="connsiteX3" fmla="*/ 0 w 7382933"/>
              <a:gd name="connsiteY3" fmla="*/ 6858000 h 6858000"/>
              <a:gd name="connsiteX4" fmla="*/ 0 w 7382933"/>
              <a:gd name="connsiteY4" fmla="*/ 5032621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82933" h="6858000">
                <a:moveTo>
                  <a:pt x="3034570" y="0"/>
                </a:moveTo>
                <a:lnTo>
                  <a:pt x="7382933" y="0"/>
                </a:lnTo>
                <a:lnTo>
                  <a:pt x="3247696" y="6858000"/>
                </a:lnTo>
                <a:lnTo>
                  <a:pt x="0" y="6858000"/>
                </a:lnTo>
                <a:lnTo>
                  <a:pt x="0" y="5032621"/>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6" name="图片占位符 5" descr="2"/>
          <p:cNvPicPr>
            <a:picLocks noGrp="1" noChangeAspect="1"/>
          </p:cNvPicPr>
          <p:nvPr>
            <p:ph type="pic" sz="quarter" idx="10"/>
          </p:nvPr>
        </p:nvPicPr>
        <p:blipFill>
          <a:blip r:embed="rId1"/>
          <a:srcRect l="5865" t="-472" r="9679" b="472"/>
          <a:stretch>
            <a:fillRect/>
          </a:stretch>
        </p:blipFill>
        <p:spPr>
          <a:xfrm>
            <a:off x="957276" y="2054732"/>
            <a:ext cx="1632304" cy="1582388"/>
          </a:xfrm>
          <a:prstGeom prst="roundRect">
            <a:avLst/>
          </a:prstGeom>
        </p:spPr>
      </p:pic>
      <p:grpSp>
        <p:nvGrpSpPr>
          <p:cNvPr id="21" name="组合 20"/>
          <p:cNvGrpSpPr/>
          <p:nvPr/>
        </p:nvGrpSpPr>
        <p:grpSpPr>
          <a:xfrm>
            <a:off x="1619393" y="368208"/>
            <a:ext cx="3907517" cy="851535"/>
            <a:chOff x="3605848" y="428457"/>
            <a:chExt cx="3907517" cy="851535"/>
          </a:xfrm>
        </p:grpSpPr>
        <p:sp>
          <p:nvSpPr>
            <p:cNvPr id="3" name="圆角矩形 2"/>
            <p:cNvSpPr/>
            <p:nvPr/>
          </p:nvSpPr>
          <p:spPr>
            <a:xfrm>
              <a:off x="3605848" y="428457"/>
              <a:ext cx="3548380" cy="851535"/>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17" name="稻壳儿_刀客儿出品_5"/>
            <p:cNvSpPr/>
            <p:nvPr/>
          </p:nvSpPr>
          <p:spPr>
            <a:xfrm>
              <a:off x="3669710" y="428457"/>
              <a:ext cx="3843655" cy="829945"/>
            </a:xfrm>
            <a:prstGeom prst="rect">
              <a:avLst/>
            </a:prstGeom>
          </p:spPr>
          <p:txBody>
            <a:bodyPr wrap="square">
              <a:spAutoFit/>
            </a:bodyPr>
            <a:lstStyle/>
            <a:p>
              <a:pPr>
                <a:lnSpc>
                  <a:spcPct val="150000"/>
                </a:lnSpc>
              </a:pPr>
              <a:r>
                <a:rPr lang="en-US" altLang="zh-CN" sz="3200" b="1" dirty="0">
                  <a:solidFill>
                    <a:schemeClr val="accent5">
                      <a:lumMod val="50000"/>
                    </a:schemeClr>
                  </a:solidFill>
                  <a:latin typeface="华文中宋" panose="02010600040101010101" charset="-122"/>
                  <a:ea typeface="华文中宋" panose="02010600040101010101" charset="-122"/>
                  <a:cs typeface="+mn-ea"/>
                  <a:sym typeface="+mn-lt"/>
                </a:rPr>
                <a:t>  </a:t>
              </a:r>
              <a:r>
                <a:rPr lang="zh-CN" altLang="id-ID" sz="3200" b="1" dirty="0">
                  <a:solidFill>
                    <a:schemeClr val="accent5">
                      <a:lumMod val="50000"/>
                    </a:schemeClr>
                  </a:solidFill>
                  <a:latin typeface="华文中宋" panose="02010600040101010101" charset="-122"/>
                  <a:ea typeface="华文中宋" panose="02010600040101010101" charset="-122"/>
                  <a:cs typeface="+mn-ea"/>
                  <a:sym typeface="+mn-lt"/>
                </a:rPr>
                <a:t>严谨的数据采集</a:t>
              </a:r>
              <a:endParaRPr lang="zh-CN" altLang="id-ID" sz="3200" b="1" dirty="0">
                <a:solidFill>
                  <a:schemeClr val="accent5">
                    <a:lumMod val="50000"/>
                  </a:schemeClr>
                </a:solidFill>
                <a:latin typeface="华文中宋" panose="02010600040101010101" charset="-122"/>
                <a:ea typeface="华文中宋" panose="02010600040101010101" charset="-122"/>
                <a:cs typeface="+mn-ea"/>
                <a:sym typeface="+mn-lt"/>
              </a:endParaRPr>
            </a:p>
          </p:txBody>
        </p:sp>
      </p:grpSp>
      <p:pic>
        <p:nvPicPr>
          <p:cNvPr id="4" name="图片 3" descr="589482d438b0e22ec6038181de40dbc2"/>
          <p:cNvPicPr>
            <a:picLocks noChangeAspect="1"/>
          </p:cNvPicPr>
          <p:nvPr/>
        </p:nvPicPr>
        <p:blipFill>
          <a:blip r:embed="rId2"/>
          <a:stretch>
            <a:fillRect/>
          </a:stretch>
        </p:blipFill>
        <p:spPr>
          <a:xfrm>
            <a:off x="7383145" y="730885"/>
            <a:ext cx="4317365" cy="2439670"/>
          </a:xfrm>
          <a:prstGeom prst="rect">
            <a:avLst/>
          </a:prstGeom>
        </p:spPr>
      </p:pic>
      <p:pic>
        <p:nvPicPr>
          <p:cNvPr id="101" name="图片 100"/>
          <p:cNvPicPr/>
          <p:nvPr/>
        </p:nvPicPr>
        <p:blipFill>
          <a:blip r:embed="rId3"/>
          <a:stretch>
            <a:fillRect/>
          </a:stretch>
        </p:blipFill>
        <p:spPr>
          <a:xfrm>
            <a:off x="7332980" y="3520440"/>
            <a:ext cx="4367530" cy="2409825"/>
          </a:xfrm>
          <a:prstGeom prst="rect">
            <a:avLst/>
          </a:prstGeom>
          <a:noFill/>
          <a:ln w="9525">
            <a:noFill/>
          </a:ln>
        </p:spPr>
      </p:pic>
      <p:sp>
        <p:nvSpPr>
          <p:cNvPr id="2" name="文本框 1"/>
          <p:cNvSpPr txBox="1"/>
          <p:nvPr/>
        </p:nvSpPr>
        <p:spPr>
          <a:xfrm>
            <a:off x="5321186" y="990242"/>
            <a:ext cx="1693613" cy="2646878"/>
          </a:xfrm>
          <a:prstGeom prst="rect">
            <a:avLst/>
          </a:prstGeom>
          <a:noFill/>
          <a:effectLst>
            <a:outerShdw blurRad="50800" dist="38100" algn="l" rotWithShape="0">
              <a:prstClr val="black">
                <a:alpha val="40000"/>
              </a:prstClr>
            </a:outerShdw>
          </a:effectLst>
        </p:spPr>
        <p:txBody>
          <a:bodyPr wrap="square" rtlCol="0">
            <a:spAutoFit/>
          </a:bodyPr>
          <a:lstStyle/>
          <a:p>
            <a:r>
              <a:rPr lang="zh-CN" altLang="en-US" sz="16600" b="1" dirty="0">
                <a:solidFill>
                  <a:schemeClr val="bg1"/>
                </a:solidFill>
                <a:latin typeface="微软雅黑" panose="020B0503020204020204" charset="-122"/>
                <a:ea typeface="微软雅黑" panose="020B0503020204020204" charset="-122"/>
              </a:rPr>
              <a:t>？</a:t>
            </a:r>
            <a:endParaRPr lang="zh-CN" altLang="en-US" sz="16600" b="1" dirty="0">
              <a:solidFill>
                <a:schemeClr val="bg1"/>
              </a:solidFill>
              <a:latin typeface="微软雅黑" panose="020B0503020204020204" charset="-122"/>
              <a:ea typeface="微软雅黑" panose="020B0503020204020204" charset="-122"/>
            </a:endParaRPr>
          </a:p>
        </p:txBody>
      </p:sp>
      <p:sp>
        <p:nvSpPr>
          <p:cNvPr id="5" name="文本框 4"/>
          <p:cNvSpPr txBox="1"/>
          <p:nvPr/>
        </p:nvSpPr>
        <p:spPr>
          <a:xfrm>
            <a:off x="2957926" y="1663647"/>
            <a:ext cx="3369000" cy="963277"/>
          </a:xfrm>
          <a:prstGeom prst="rect">
            <a:avLst/>
          </a:prstGeom>
          <a:noFill/>
        </p:spPr>
        <p:txBody>
          <a:bodyPr wrap="square" rtlCol="0">
            <a:spAutoFit/>
          </a:bodyPr>
          <a:lstStyle/>
          <a:p>
            <a:pPr>
              <a:lnSpc>
                <a:spcPct val="150000"/>
              </a:lnSpc>
            </a:pPr>
            <a:r>
              <a:rPr lang="zh-CN" altLang="en-US" sz="2000" dirty="0">
                <a:solidFill>
                  <a:schemeClr val="bg1"/>
                </a:solidFill>
                <a:latin typeface="+mn-ea"/>
              </a:rPr>
              <a:t>遥感数据存在不确定性</a:t>
            </a:r>
            <a:endParaRPr lang="en-US" altLang="zh-CN" sz="2000" dirty="0">
              <a:solidFill>
                <a:schemeClr val="bg1"/>
              </a:solidFill>
              <a:latin typeface="+mn-ea"/>
            </a:endParaRPr>
          </a:p>
          <a:p>
            <a:pPr>
              <a:lnSpc>
                <a:spcPct val="150000"/>
              </a:lnSpc>
            </a:pPr>
            <a:r>
              <a:rPr lang="zh-CN" altLang="en-US" sz="2000" dirty="0">
                <a:solidFill>
                  <a:schemeClr val="bg1"/>
                </a:solidFill>
                <a:latin typeface="+mn-ea"/>
              </a:rPr>
              <a:t>模型估测存在不确定性</a:t>
            </a:r>
            <a:endParaRPr lang="zh-CN" altLang="en-US" sz="2000" dirty="0">
              <a:solidFill>
                <a:schemeClr val="bg1"/>
              </a:solidFill>
              <a:latin typeface="+mn-ea"/>
            </a:endParaRPr>
          </a:p>
        </p:txBody>
      </p:sp>
      <p:sp>
        <p:nvSpPr>
          <p:cNvPr id="7" name="文本框 6"/>
          <p:cNvSpPr txBox="1"/>
          <p:nvPr/>
        </p:nvSpPr>
        <p:spPr>
          <a:xfrm>
            <a:off x="1703192" y="3995908"/>
            <a:ext cx="5311607" cy="523220"/>
          </a:xfrm>
          <a:prstGeom prst="rect">
            <a:avLst/>
          </a:prstGeom>
          <a:noFill/>
          <a:effectLst>
            <a:outerShdw blurRad="50800" dist="38100" dir="8100000" algn="tr" rotWithShape="0">
              <a:prstClr val="black">
                <a:alpha val="40000"/>
              </a:prstClr>
            </a:outerShdw>
          </a:effectLst>
        </p:spPr>
        <p:txBody>
          <a:bodyPr wrap="square" rtlCol="0">
            <a:spAutoFit/>
          </a:bodyPr>
          <a:lstStyle/>
          <a:p>
            <a:r>
              <a:rPr lang="zh-CN" altLang="en-US" sz="2800" b="1" dirty="0">
                <a:solidFill>
                  <a:schemeClr val="bg1"/>
                </a:solidFill>
              </a:rPr>
              <a:t>实地考察，一手数据</a:t>
            </a:r>
            <a:r>
              <a:rPr lang="zh-CN" altLang="en-US" sz="2800" dirty="0">
                <a:solidFill>
                  <a:schemeClr val="accent6"/>
                </a:solidFill>
              </a:rPr>
              <a:t>，</a:t>
            </a:r>
            <a:r>
              <a:rPr lang="zh-CN" altLang="en-US" sz="2800" b="1" dirty="0">
                <a:solidFill>
                  <a:schemeClr val="accent6"/>
                </a:solidFill>
              </a:rPr>
              <a:t>校正误差</a:t>
            </a:r>
            <a:endParaRPr lang="en-US" altLang="zh-CN" sz="2800" b="1" dirty="0">
              <a:solidFill>
                <a:schemeClr val="accent6"/>
              </a:solidFill>
            </a:endParaRPr>
          </a:p>
        </p:txBody>
      </p:sp>
      <p:sp>
        <p:nvSpPr>
          <p:cNvPr id="20" name="箭头: 虚尾 19"/>
          <p:cNvSpPr/>
          <p:nvPr/>
        </p:nvSpPr>
        <p:spPr>
          <a:xfrm rot="5400000">
            <a:off x="4046667" y="2991762"/>
            <a:ext cx="1233292" cy="665402"/>
          </a:xfrm>
          <a:prstGeom prst="stripedRightArrow">
            <a:avLst/>
          </a:prstGeom>
          <a:solidFill>
            <a:srgbClr val="FFC000"/>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p:cNvSpPr txBox="1"/>
          <p:nvPr/>
        </p:nvSpPr>
        <p:spPr>
          <a:xfrm>
            <a:off x="1703192" y="4581263"/>
            <a:ext cx="4130565" cy="400110"/>
          </a:xfrm>
          <a:prstGeom prst="rect">
            <a:avLst/>
          </a:prstGeom>
          <a:noFill/>
        </p:spPr>
        <p:txBody>
          <a:bodyPr wrap="square" rtlCol="0">
            <a:spAutoFit/>
          </a:bodyPr>
          <a:lstStyle/>
          <a:p>
            <a:r>
              <a:rPr lang="zh-CN" altLang="en-US" sz="2000" dirty="0">
                <a:solidFill>
                  <a:schemeClr val="bg1"/>
                </a:solidFill>
              </a:rPr>
              <a:t>解决数据不准的后顾之忧</a:t>
            </a:r>
            <a:endParaRPr lang="zh-CN" altLang="en-US" sz="2000" dirty="0">
              <a:solidFill>
                <a:schemeClr val="bg1"/>
              </a:solidFil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59:morph option="byObject"/>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500" fill="hold"/>
                                        <p:tgtEl>
                                          <p:spTgt spid="16"/>
                                        </p:tgtEl>
                                        <p:attrNameLst>
                                          <p:attrName>ppt_x</p:attrName>
                                        </p:attrNameLst>
                                      </p:cBhvr>
                                      <p:tavLst>
                                        <p:tav tm="0">
                                          <p:val>
                                            <p:strVal val="#ppt_x"/>
                                          </p:val>
                                        </p:tav>
                                        <p:tav tm="100000">
                                          <p:val>
                                            <p:strVal val="#ppt_x"/>
                                          </p:val>
                                        </p:tav>
                                      </p:tavLst>
                                    </p:anim>
                                    <p:anim calcmode="lin" valueType="num">
                                      <p:cBhvr additive="base">
                                        <p:cTn id="12"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稻壳儿_刀客儿出品_1"/>
          <p:cNvSpPr/>
          <p:nvPr/>
        </p:nvSpPr>
        <p:spPr>
          <a:xfrm>
            <a:off x="1454132" y="844062"/>
            <a:ext cx="9808792" cy="5169876"/>
          </a:xfrm>
          <a:prstGeom prst="roundRect">
            <a:avLst>
              <a:gd name="adj" fmla="val 5586"/>
            </a:avLst>
          </a:prstGeom>
          <a:solidFill>
            <a:schemeClr val="bg1"/>
          </a:solidFill>
          <a:ln>
            <a:noFill/>
          </a:ln>
          <a:effectLst>
            <a:outerShdw blurRad="317500" dist="101477" dir="2699999" rotWithShape="0">
              <a:scrgbClr r="0" g="0" b="0">
                <a:alpha val="15000"/>
              </a:scrgbClr>
            </a:outerShdw>
          </a:effectLst>
        </p:spPr>
        <p:style>
          <a:lnRef idx="2">
            <a:schemeClr val="accent1">
              <a:shade val="50000"/>
            </a:schemeClr>
          </a:lnRef>
          <a:fillRef idx="1">
            <a:schemeClr val="accent1"/>
          </a:fillRef>
          <a:effectRef idx="0">
            <a:schemeClr val="accent1"/>
          </a:effectRef>
          <a:fontRef idx="minor">
            <a:schemeClr val="lt1"/>
          </a:fontRef>
        </p:style>
        <p:txBody>
          <a:bodyPr lIns="90000" tIns="46800" rIns="90000" bIns="46800" rtlCol="0" anchor="ctr"/>
          <a:lstStyle/>
          <a:p>
            <a:pPr algn="ctr"/>
            <a:endParaRPr lang="en-US" dirty="0"/>
          </a:p>
        </p:txBody>
      </p:sp>
      <p:sp>
        <p:nvSpPr>
          <p:cNvPr id="15" name="稻壳儿_刀客儿出品_2"/>
          <p:cNvSpPr txBox="1"/>
          <p:nvPr/>
        </p:nvSpPr>
        <p:spPr>
          <a:xfrm>
            <a:off x="5556413" y="1287557"/>
            <a:ext cx="1415773" cy="830997"/>
          </a:xfrm>
          <a:prstGeom prst="rect">
            <a:avLst/>
          </a:prstGeom>
          <a:noFill/>
        </p:spPr>
        <p:txBody>
          <a:bodyPr wrap="none" lIns="90000" tIns="46800" rIns="90000" bIns="46800" rtlCol="0">
            <a:spAutoFit/>
          </a:bodyPr>
          <a:lstStyle/>
          <a:p>
            <a:pPr algn="ctr"/>
            <a:r>
              <a:rPr lang="zh-CN" altLang="en-US" sz="4800" dirty="0">
                <a:solidFill>
                  <a:schemeClr val="accent1"/>
                </a:solidFill>
                <a:latin typeface="+mj-ea"/>
                <a:ea typeface="+mj-ea"/>
              </a:rPr>
              <a:t>目</a:t>
            </a:r>
            <a:r>
              <a:rPr lang="zh-CN" altLang="en-US" sz="4800" dirty="0">
                <a:solidFill>
                  <a:schemeClr val="accent2"/>
                </a:solidFill>
                <a:latin typeface="+mj-ea"/>
                <a:ea typeface="+mj-ea"/>
              </a:rPr>
              <a:t>录</a:t>
            </a:r>
            <a:endParaRPr lang="en-US" sz="4800" dirty="0">
              <a:solidFill>
                <a:schemeClr val="accent2"/>
              </a:solidFill>
              <a:latin typeface="+mj-ea"/>
              <a:ea typeface="+mj-ea"/>
            </a:endParaRPr>
          </a:p>
        </p:txBody>
      </p:sp>
      <p:grpSp>
        <p:nvGrpSpPr>
          <p:cNvPr id="2" name="组合 1"/>
          <p:cNvGrpSpPr/>
          <p:nvPr/>
        </p:nvGrpSpPr>
        <p:grpSpPr>
          <a:xfrm>
            <a:off x="2350892" y="2888230"/>
            <a:ext cx="7782316" cy="1622439"/>
            <a:chOff x="2338625" y="2095750"/>
            <a:chExt cx="7782316" cy="1622439"/>
          </a:xfrm>
        </p:grpSpPr>
        <p:sp>
          <p:nvSpPr>
            <p:cNvPr id="12" name="稻壳儿_刀客儿出品_7"/>
            <p:cNvSpPr/>
            <p:nvPr/>
          </p:nvSpPr>
          <p:spPr>
            <a:xfrm>
              <a:off x="8525746" y="2113311"/>
              <a:ext cx="1413712" cy="411854"/>
            </a:xfrm>
            <a:prstGeom prst="roundRect">
              <a:avLst>
                <a:gd name="adj" fmla="val 50000"/>
              </a:avLst>
            </a:prstGeom>
            <a:solidFill>
              <a:srgbClr val="ABC0E0"/>
            </a:solidFill>
            <a:ln>
              <a:noFill/>
            </a:ln>
            <a:effectLst>
              <a:outerShdw blurRad="317500" dist="101477" dir="2699999" rotWithShape="0">
                <a:scrgbClr r="0" g="0" b="0">
                  <a:alpha val="15000"/>
                </a:scrgbClr>
              </a:outerShdw>
            </a:effectLst>
          </p:spPr>
          <p:style>
            <a:lnRef idx="2">
              <a:schemeClr val="accent1">
                <a:shade val="50000"/>
              </a:schemeClr>
            </a:lnRef>
            <a:fillRef idx="1">
              <a:schemeClr val="accent1"/>
            </a:fillRef>
            <a:effectRef idx="0">
              <a:schemeClr val="accent1"/>
            </a:effectRef>
            <a:fontRef idx="minor">
              <a:schemeClr val="lt1"/>
            </a:fontRef>
          </p:style>
          <p:txBody>
            <a:bodyPr lIns="90000" tIns="46800" rIns="90000" bIns="46800" rtlCol="0" anchor="ctr"/>
            <a:lstStyle/>
            <a:p>
              <a:pPr algn="ctr"/>
              <a:endParaRPr lang="en-US"/>
            </a:p>
          </p:txBody>
        </p:sp>
        <p:grpSp>
          <p:nvGrpSpPr>
            <p:cNvPr id="27" name="稻壳儿_刀客儿出品_13"/>
            <p:cNvGrpSpPr/>
            <p:nvPr/>
          </p:nvGrpSpPr>
          <p:grpSpPr>
            <a:xfrm>
              <a:off x="8346802" y="2742533"/>
              <a:ext cx="1774139" cy="975656"/>
              <a:chOff x="2190916" y="3682120"/>
              <a:chExt cx="1723550" cy="947836"/>
            </a:xfrm>
          </p:grpSpPr>
          <p:sp>
            <p:nvSpPr>
              <p:cNvPr id="28" name="TextBox 27"/>
              <p:cNvSpPr txBox="1"/>
              <p:nvPr/>
            </p:nvSpPr>
            <p:spPr>
              <a:xfrm>
                <a:off x="2504055" y="3682120"/>
                <a:ext cx="1097280" cy="357798"/>
              </a:xfrm>
              <a:prstGeom prst="rect">
                <a:avLst/>
              </a:prstGeom>
              <a:noFill/>
            </p:spPr>
            <p:txBody>
              <a:bodyPr wrap="square" rtlCol="0">
                <a:spAutoFit/>
              </a:bodyPr>
              <a:lstStyle/>
              <a:p>
                <a:pPr algn="ctr"/>
                <a:r>
                  <a:rPr lang="zh-CN" altLang="en-US" dirty="0">
                    <a:solidFill>
                      <a:schemeClr val="tx1">
                        <a:lumMod val="50000"/>
                        <a:lumOff val="50000"/>
                      </a:schemeClr>
                    </a:solidFill>
                  </a:rPr>
                  <a:t>发展规划</a:t>
                </a:r>
                <a:endParaRPr lang="zh-CN" altLang="en-US" dirty="0">
                  <a:solidFill>
                    <a:schemeClr val="tx1">
                      <a:lumMod val="50000"/>
                      <a:lumOff val="50000"/>
                    </a:schemeClr>
                  </a:solidFill>
                </a:endParaRPr>
              </a:p>
            </p:txBody>
          </p:sp>
          <p:sp>
            <p:nvSpPr>
              <p:cNvPr id="29" name="TextBox 28"/>
              <p:cNvSpPr txBox="1"/>
              <p:nvPr/>
            </p:nvSpPr>
            <p:spPr>
              <a:xfrm>
                <a:off x="2190916" y="4003192"/>
                <a:ext cx="1723550" cy="626764"/>
              </a:xfrm>
              <a:prstGeom prst="rect">
                <a:avLst/>
              </a:prstGeom>
              <a:noFill/>
            </p:spPr>
            <p:txBody>
              <a:bodyPr wrap="square" rtlCol="0">
                <a:spAutoFit/>
              </a:bodyPr>
              <a:lstStyle/>
              <a:p>
                <a:pPr algn="ctr"/>
                <a:r>
                  <a:rPr lang="en-US" altLang="zh-CN" dirty="0">
                    <a:solidFill>
                      <a:schemeClr val="tx1">
                        <a:lumMod val="50000"/>
                        <a:lumOff val="50000"/>
                      </a:schemeClr>
                    </a:solidFill>
                  </a:rPr>
                  <a:t>Development Program</a:t>
                </a:r>
                <a:endParaRPr lang="en-US" altLang="zh-CN" dirty="0">
                  <a:solidFill>
                    <a:schemeClr val="tx1">
                      <a:lumMod val="50000"/>
                      <a:lumOff val="50000"/>
                    </a:schemeClr>
                  </a:solidFill>
                </a:endParaRPr>
              </a:p>
            </p:txBody>
          </p:sp>
        </p:grpSp>
        <p:sp>
          <p:nvSpPr>
            <p:cNvPr id="61" name="稻壳儿_刀客儿出品_3"/>
            <p:cNvSpPr/>
            <p:nvPr/>
          </p:nvSpPr>
          <p:spPr>
            <a:xfrm>
              <a:off x="2513700" y="2095750"/>
              <a:ext cx="1373401" cy="400110"/>
            </a:xfrm>
            <a:prstGeom prst="roundRect">
              <a:avLst>
                <a:gd name="adj" fmla="val 50000"/>
              </a:avLst>
            </a:prstGeom>
            <a:ln>
              <a:noFill/>
            </a:ln>
            <a:effectLst>
              <a:outerShdw blurRad="317500" dist="101477" dir="2699999" rotWithShape="0">
                <a:scrgbClr r="0" g="0" b="0">
                  <a:alpha val="15000"/>
                </a:scrgbClr>
              </a:outerShdw>
            </a:effectLst>
          </p:spPr>
          <p:style>
            <a:lnRef idx="2">
              <a:schemeClr val="accent1">
                <a:shade val="50000"/>
              </a:schemeClr>
            </a:lnRef>
            <a:fillRef idx="1">
              <a:schemeClr val="accent1"/>
            </a:fillRef>
            <a:effectRef idx="0">
              <a:schemeClr val="accent1"/>
            </a:effectRef>
            <a:fontRef idx="minor">
              <a:schemeClr val="lt1"/>
            </a:fontRef>
          </p:style>
          <p:txBody>
            <a:bodyPr lIns="90000" tIns="46800" rIns="90000" bIns="46800" rtlCol="0" anchor="ctr"/>
            <a:lstStyle/>
            <a:p>
              <a:pPr algn="ctr"/>
              <a:endParaRPr lang="en-US"/>
            </a:p>
          </p:txBody>
        </p:sp>
        <p:sp>
          <p:nvSpPr>
            <p:cNvPr id="62" name="稻壳儿_刀客儿出品_4"/>
            <p:cNvSpPr txBox="1"/>
            <p:nvPr/>
          </p:nvSpPr>
          <p:spPr>
            <a:xfrm>
              <a:off x="2635853" y="2095750"/>
              <a:ext cx="1129095" cy="400050"/>
            </a:xfrm>
            <a:prstGeom prst="rect">
              <a:avLst/>
            </a:prstGeom>
            <a:noFill/>
          </p:spPr>
          <p:txBody>
            <a:bodyPr wrap="square" lIns="90000" tIns="46800" rIns="90000" bIns="46800" rtlCol="0">
              <a:spAutoFit/>
            </a:bodyPr>
            <a:lstStyle/>
            <a:p>
              <a:pPr algn="ctr"/>
              <a:r>
                <a:rPr lang="en-US" altLang="zh-CN" sz="2000" dirty="0">
                  <a:solidFill>
                    <a:schemeClr val="bg1"/>
                  </a:solidFill>
                </a:rPr>
                <a:t>Part.01</a:t>
              </a:r>
              <a:endParaRPr lang="en-US" sz="2000" dirty="0">
                <a:solidFill>
                  <a:schemeClr val="bg1"/>
                </a:solidFill>
              </a:endParaRPr>
            </a:p>
          </p:txBody>
        </p:sp>
        <p:sp>
          <p:nvSpPr>
            <p:cNvPr id="63" name="稻壳儿_刀客儿出品_5"/>
            <p:cNvSpPr/>
            <p:nvPr/>
          </p:nvSpPr>
          <p:spPr>
            <a:xfrm>
              <a:off x="4470404" y="2095750"/>
              <a:ext cx="1373401" cy="400110"/>
            </a:xfrm>
            <a:prstGeom prst="roundRect">
              <a:avLst>
                <a:gd name="adj" fmla="val 50000"/>
              </a:avLst>
            </a:prstGeom>
            <a:solidFill>
              <a:schemeClr val="accent2"/>
            </a:solidFill>
            <a:ln>
              <a:noFill/>
            </a:ln>
            <a:effectLst>
              <a:outerShdw blurRad="317500" dist="101477" dir="2699999" rotWithShape="0">
                <a:scrgbClr r="0" g="0" b="0">
                  <a:alpha val="15000"/>
                </a:scrgbClr>
              </a:outerShdw>
            </a:effectLst>
          </p:spPr>
          <p:style>
            <a:lnRef idx="2">
              <a:schemeClr val="accent1">
                <a:shade val="50000"/>
              </a:schemeClr>
            </a:lnRef>
            <a:fillRef idx="1">
              <a:schemeClr val="accent1"/>
            </a:fillRef>
            <a:effectRef idx="0">
              <a:schemeClr val="accent1"/>
            </a:effectRef>
            <a:fontRef idx="minor">
              <a:schemeClr val="lt1"/>
            </a:fontRef>
          </p:style>
          <p:txBody>
            <a:bodyPr lIns="90000" tIns="46800" rIns="90000" bIns="46800" rtlCol="0" anchor="ctr"/>
            <a:lstStyle/>
            <a:p>
              <a:pPr algn="ctr"/>
              <a:endParaRPr lang="en-US"/>
            </a:p>
          </p:txBody>
        </p:sp>
        <p:sp>
          <p:nvSpPr>
            <p:cNvPr id="64" name="稻壳儿_刀客儿出品_6"/>
            <p:cNvSpPr txBox="1"/>
            <p:nvPr/>
          </p:nvSpPr>
          <p:spPr>
            <a:xfrm>
              <a:off x="4592557" y="2095750"/>
              <a:ext cx="1129095" cy="400050"/>
            </a:xfrm>
            <a:prstGeom prst="rect">
              <a:avLst/>
            </a:prstGeom>
            <a:noFill/>
          </p:spPr>
          <p:txBody>
            <a:bodyPr wrap="square" lIns="90000" tIns="46800" rIns="90000" bIns="46800" rtlCol="0">
              <a:spAutoFit/>
            </a:bodyPr>
            <a:lstStyle/>
            <a:p>
              <a:pPr algn="ctr"/>
              <a:r>
                <a:rPr lang="en-US" altLang="zh-CN" sz="2000" dirty="0">
                  <a:solidFill>
                    <a:schemeClr val="bg1"/>
                  </a:solidFill>
                </a:rPr>
                <a:t>Part.02</a:t>
              </a:r>
              <a:endParaRPr lang="en-US" sz="2000" dirty="0">
                <a:solidFill>
                  <a:schemeClr val="bg1"/>
                </a:solidFill>
              </a:endParaRPr>
            </a:p>
          </p:txBody>
        </p:sp>
        <p:sp>
          <p:nvSpPr>
            <p:cNvPr id="65" name="稻壳儿_刀客儿出品_7"/>
            <p:cNvSpPr/>
            <p:nvPr/>
          </p:nvSpPr>
          <p:spPr>
            <a:xfrm>
              <a:off x="6427108" y="2095750"/>
              <a:ext cx="1373401" cy="400110"/>
            </a:xfrm>
            <a:prstGeom prst="roundRect">
              <a:avLst>
                <a:gd name="adj" fmla="val 50000"/>
              </a:avLst>
            </a:prstGeom>
            <a:solidFill>
              <a:schemeClr val="accent3"/>
            </a:solidFill>
            <a:ln>
              <a:noFill/>
            </a:ln>
            <a:effectLst>
              <a:outerShdw blurRad="317500" dist="101477" dir="2699999" rotWithShape="0">
                <a:scrgbClr r="0" g="0" b="0">
                  <a:alpha val="15000"/>
                </a:scrgbClr>
              </a:outerShdw>
            </a:effectLst>
          </p:spPr>
          <p:style>
            <a:lnRef idx="2">
              <a:schemeClr val="accent1">
                <a:shade val="50000"/>
              </a:schemeClr>
            </a:lnRef>
            <a:fillRef idx="1">
              <a:schemeClr val="accent1"/>
            </a:fillRef>
            <a:effectRef idx="0">
              <a:schemeClr val="accent1"/>
            </a:effectRef>
            <a:fontRef idx="minor">
              <a:schemeClr val="lt1"/>
            </a:fontRef>
          </p:style>
          <p:txBody>
            <a:bodyPr lIns="90000" tIns="46800" rIns="90000" bIns="46800" rtlCol="0" anchor="ctr"/>
            <a:lstStyle/>
            <a:p>
              <a:pPr algn="ctr"/>
              <a:endParaRPr lang="en-US"/>
            </a:p>
          </p:txBody>
        </p:sp>
        <p:sp>
          <p:nvSpPr>
            <p:cNvPr id="66" name="稻壳儿_刀客儿出品_8"/>
            <p:cNvSpPr txBox="1"/>
            <p:nvPr/>
          </p:nvSpPr>
          <p:spPr>
            <a:xfrm>
              <a:off x="6549260" y="2104245"/>
              <a:ext cx="1129095" cy="400050"/>
            </a:xfrm>
            <a:prstGeom prst="rect">
              <a:avLst/>
            </a:prstGeom>
            <a:noFill/>
          </p:spPr>
          <p:txBody>
            <a:bodyPr wrap="square" lIns="90000" tIns="46800" rIns="90000" bIns="46800" rtlCol="0">
              <a:spAutoFit/>
            </a:bodyPr>
            <a:lstStyle/>
            <a:p>
              <a:pPr algn="ctr"/>
              <a:r>
                <a:rPr lang="en-US" altLang="zh-CN" sz="2000" dirty="0">
                  <a:solidFill>
                    <a:schemeClr val="bg1"/>
                  </a:solidFill>
                </a:rPr>
                <a:t>Part.03</a:t>
              </a:r>
              <a:endParaRPr lang="en-US" sz="2000" dirty="0">
                <a:solidFill>
                  <a:schemeClr val="bg1"/>
                </a:solidFill>
              </a:endParaRPr>
            </a:p>
          </p:txBody>
        </p:sp>
        <p:grpSp>
          <p:nvGrpSpPr>
            <p:cNvPr id="69" name="稻壳儿_刀客儿出品_11"/>
            <p:cNvGrpSpPr/>
            <p:nvPr/>
          </p:nvGrpSpPr>
          <p:grpSpPr>
            <a:xfrm>
              <a:off x="2338625" y="2748979"/>
              <a:ext cx="1723550" cy="966232"/>
              <a:chOff x="2190916" y="3682120"/>
              <a:chExt cx="1723550" cy="966232"/>
            </a:xfrm>
          </p:grpSpPr>
          <p:sp>
            <p:nvSpPr>
              <p:cNvPr id="70" name="TextBox 21"/>
              <p:cNvSpPr txBox="1"/>
              <p:nvPr/>
            </p:nvSpPr>
            <p:spPr>
              <a:xfrm>
                <a:off x="2504054" y="3682120"/>
                <a:ext cx="1097280" cy="368300"/>
              </a:xfrm>
              <a:prstGeom prst="rect">
                <a:avLst/>
              </a:prstGeom>
              <a:noFill/>
            </p:spPr>
            <p:txBody>
              <a:bodyPr wrap="square" rtlCol="0">
                <a:spAutoFit/>
              </a:bodyPr>
              <a:lstStyle/>
              <a:p>
                <a:pPr algn="ctr"/>
                <a:r>
                  <a:rPr lang="zh-CN" altLang="en-US" dirty="0">
                    <a:solidFill>
                      <a:schemeClr val="tx1">
                        <a:lumMod val="50000"/>
                        <a:lumOff val="50000"/>
                      </a:schemeClr>
                    </a:solidFill>
                  </a:rPr>
                  <a:t>项目背景</a:t>
                </a:r>
                <a:endParaRPr lang="zh-CN" altLang="en-US" dirty="0">
                  <a:solidFill>
                    <a:schemeClr val="tx1">
                      <a:lumMod val="50000"/>
                      <a:lumOff val="50000"/>
                    </a:schemeClr>
                  </a:solidFill>
                </a:endParaRPr>
              </a:p>
            </p:txBody>
          </p:sp>
          <p:sp>
            <p:nvSpPr>
              <p:cNvPr id="71" name="TextBox 22"/>
              <p:cNvSpPr txBox="1"/>
              <p:nvPr/>
            </p:nvSpPr>
            <p:spPr>
              <a:xfrm>
                <a:off x="2190916" y="4003192"/>
                <a:ext cx="1723550" cy="645160"/>
              </a:xfrm>
              <a:prstGeom prst="rect">
                <a:avLst/>
              </a:prstGeom>
              <a:noFill/>
            </p:spPr>
            <p:txBody>
              <a:bodyPr wrap="square" rtlCol="0">
                <a:spAutoFit/>
              </a:bodyPr>
              <a:lstStyle/>
              <a:p>
                <a:pPr algn="ctr"/>
                <a:r>
                  <a:rPr lang="en-US" altLang="zh-CN" dirty="0">
                    <a:solidFill>
                      <a:schemeClr val="tx1">
                        <a:lumMod val="50000"/>
                        <a:lumOff val="50000"/>
                      </a:schemeClr>
                    </a:solidFill>
                  </a:rPr>
                  <a:t>Project Background</a:t>
                </a:r>
                <a:endParaRPr lang="en-US" altLang="zh-CN" dirty="0">
                  <a:solidFill>
                    <a:schemeClr val="tx1">
                      <a:lumMod val="50000"/>
                      <a:lumOff val="50000"/>
                    </a:schemeClr>
                  </a:solidFill>
                </a:endParaRPr>
              </a:p>
            </p:txBody>
          </p:sp>
        </p:grpSp>
        <p:grpSp>
          <p:nvGrpSpPr>
            <p:cNvPr id="72" name="稻壳儿_刀客儿出品_12"/>
            <p:cNvGrpSpPr/>
            <p:nvPr/>
          </p:nvGrpSpPr>
          <p:grpSpPr>
            <a:xfrm>
              <a:off x="4295329" y="2748979"/>
              <a:ext cx="1723550" cy="966232"/>
              <a:chOff x="2190916" y="3682120"/>
              <a:chExt cx="1723550" cy="966232"/>
            </a:xfrm>
          </p:grpSpPr>
          <p:sp>
            <p:nvSpPr>
              <p:cNvPr id="73" name="TextBox 24"/>
              <p:cNvSpPr txBox="1"/>
              <p:nvPr/>
            </p:nvSpPr>
            <p:spPr>
              <a:xfrm>
                <a:off x="2504052" y="3682120"/>
                <a:ext cx="1097280" cy="368300"/>
              </a:xfrm>
              <a:prstGeom prst="rect">
                <a:avLst/>
              </a:prstGeom>
              <a:noFill/>
            </p:spPr>
            <p:txBody>
              <a:bodyPr wrap="square" rtlCol="0">
                <a:spAutoFit/>
              </a:bodyPr>
              <a:lstStyle/>
              <a:p>
                <a:pPr algn="ctr"/>
                <a:r>
                  <a:rPr lang="zh-CN" altLang="en-US" dirty="0">
                    <a:solidFill>
                      <a:schemeClr val="tx1">
                        <a:lumMod val="50000"/>
                        <a:lumOff val="50000"/>
                      </a:schemeClr>
                    </a:solidFill>
                    <a:sym typeface="+mn-ea"/>
                  </a:rPr>
                  <a:t>市场分析</a:t>
                </a:r>
                <a:endParaRPr lang="zh-CN" altLang="en-US" dirty="0">
                  <a:solidFill>
                    <a:schemeClr val="tx1">
                      <a:lumMod val="50000"/>
                      <a:lumOff val="50000"/>
                    </a:schemeClr>
                  </a:solidFill>
                </a:endParaRPr>
              </a:p>
            </p:txBody>
          </p:sp>
          <p:sp>
            <p:nvSpPr>
              <p:cNvPr id="74" name="TextBox 25"/>
              <p:cNvSpPr txBox="1"/>
              <p:nvPr/>
            </p:nvSpPr>
            <p:spPr>
              <a:xfrm>
                <a:off x="2190916" y="4003192"/>
                <a:ext cx="1723550" cy="645160"/>
              </a:xfrm>
              <a:prstGeom prst="rect">
                <a:avLst/>
              </a:prstGeom>
              <a:noFill/>
            </p:spPr>
            <p:txBody>
              <a:bodyPr wrap="square" rtlCol="0">
                <a:spAutoFit/>
              </a:bodyPr>
              <a:lstStyle/>
              <a:p>
                <a:pPr algn="ctr"/>
                <a:r>
                  <a:rPr lang="en-US" altLang="zh-CN" dirty="0">
                    <a:solidFill>
                      <a:schemeClr val="tx1">
                        <a:lumMod val="50000"/>
                        <a:lumOff val="50000"/>
                      </a:schemeClr>
                    </a:solidFill>
                  </a:rPr>
                  <a:t>Market Analysis</a:t>
                </a:r>
                <a:endParaRPr lang="en-US" altLang="zh-CN" dirty="0">
                  <a:solidFill>
                    <a:schemeClr val="tx1">
                      <a:lumMod val="50000"/>
                      <a:lumOff val="50000"/>
                    </a:schemeClr>
                  </a:solidFill>
                </a:endParaRPr>
              </a:p>
            </p:txBody>
          </p:sp>
        </p:grpSp>
        <p:grpSp>
          <p:nvGrpSpPr>
            <p:cNvPr id="75" name="稻壳儿_刀客儿出品_13"/>
            <p:cNvGrpSpPr/>
            <p:nvPr/>
          </p:nvGrpSpPr>
          <p:grpSpPr>
            <a:xfrm>
              <a:off x="6252033" y="2748979"/>
              <a:ext cx="1723550" cy="966232"/>
              <a:chOff x="2190916" y="3682120"/>
              <a:chExt cx="1723550" cy="966232"/>
            </a:xfrm>
          </p:grpSpPr>
          <p:sp>
            <p:nvSpPr>
              <p:cNvPr id="76" name="TextBox 27"/>
              <p:cNvSpPr txBox="1"/>
              <p:nvPr/>
            </p:nvSpPr>
            <p:spPr>
              <a:xfrm>
                <a:off x="2504055" y="3682120"/>
                <a:ext cx="1097280" cy="368300"/>
              </a:xfrm>
              <a:prstGeom prst="rect">
                <a:avLst/>
              </a:prstGeom>
              <a:noFill/>
            </p:spPr>
            <p:txBody>
              <a:bodyPr wrap="square" rtlCol="0">
                <a:spAutoFit/>
              </a:bodyPr>
              <a:lstStyle/>
              <a:p>
                <a:pPr algn="ctr"/>
                <a:r>
                  <a:rPr lang="zh-CN" altLang="en-US" dirty="0">
                    <a:solidFill>
                      <a:schemeClr val="tx1">
                        <a:lumMod val="50000"/>
                        <a:lumOff val="50000"/>
                      </a:schemeClr>
                    </a:solidFill>
                  </a:rPr>
                  <a:t>项目概况</a:t>
                </a:r>
                <a:endParaRPr lang="zh-CN" altLang="en-US" dirty="0">
                  <a:solidFill>
                    <a:schemeClr val="tx1">
                      <a:lumMod val="50000"/>
                      <a:lumOff val="50000"/>
                    </a:schemeClr>
                  </a:solidFill>
                </a:endParaRPr>
              </a:p>
            </p:txBody>
          </p:sp>
          <p:sp>
            <p:nvSpPr>
              <p:cNvPr id="77" name="TextBox 28"/>
              <p:cNvSpPr txBox="1"/>
              <p:nvPr/>
            </p:nvSpPr>
            <p:spPr>
              <a:xfrm>
                <a:off x="2190916" y="4003192"/>
                <a:ext cx="1723550" cy="645160"/>
              </a:xfrm>
              <a:prstGeom prst="rect">
                <a:avLst/>
              </a:prstGeom>
              <a:noFill/>
            </p:spPr>
            <p:txBody>
              <a:bodyPr wrap="square" rtlCol="0">
                <a:spAutoFit/>
              </a:bodyPr>
              <a:lstStyle/>
              <a:p>
                <a:pPr algn="ctr"/>
                <a:r>
                  <a:rPr lang="en-US" altLang="zh-CN" dirty="0">
                    <a:solidFill>
                      <a:schemeClr val="tx1">
                        <a:lumMod val="50000"/>
                        <a:lumOff val="50000"/>
                      </a:schemeClr>
                    </a:solidFill>
                  </a:rPr>
                  <a:t>Emerging Technologies</a:t>
                </a:r>
                <a:endParaRPr lang="en-US" altLang="zh-CN" dirty="0">
                  <a:solidFill>
                    <a:schemeClr val="tx1">
                      <a:lumMod val="50000"/>
                      <a:lumOff val="50000"/>
                    </a:schemeClr>
                  </a:solidFill>
                </a:endParaRPr>
              </a:p>
            </p:txBody>
          </p:sp>
        </p:grpSp>
        <p:sp>
          <p:nvSpPr>
            <p:cNvPr id="82" name="稻壳儿_刀客儿出品_8"/>
            <p:cNvSpPr txBox="1"/>
            <p:nvPr>
              <p:custDataLst>
                <p:tags r:id="rId1"/>
              </p:custDataLst>
            </p:nvPr>
          </p:nvSpPr>
          <p:spPr>
            <a:xfrm>
              <a:off x="8684106" y="2101918"/>
              <a:ext cx="1129095" cy="400050"/>
            </a:xfrm>
            <a:prstGeom prst="rect">
              <a:avLst/>
            </a:prstGeom>
            <a:noFill/>
          </p:spPr>
          <p:txBody>
            <a:bodyPr wrap="square" lIns="90000" tIns="46800" rIns="90000" bIns="46800" rtlCol="0">
              <a:spAutoFit/>
            </a:bodyPr>
            <a:lstStyle/>
            <a:p>
              <a:pPr algn="ctr"/>
              <a:r>
                <a:rPr lang="en-US" altLang="zh-CN" sz="2000" dirty="0">
                  <a:solidFill>
                    <a:schemeClr val="bg1"/>
                  </a:solidFill>
                </a:rPr>
                <a:t>Part.04</a:t>
              </a:r>
              <a:endParaRPr lang="en-US" sz="2000" dirty="0">
                <a:solidFill>
                  <a:schemeClr val="bg1"/>
                </a:solidFill>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59:morph option="byObject"/>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500" fill="hold">
                                          <p:stCondLst>
                                            <p:cond delay="0"/>
                                          </p:stCondLst>
                                        </p:cTn>
                                        <p:tgtEl>
                                          <p:spTgt spid="15"/>
                                        </p:tgtEl>
                                        <p:attrNameLst>
                                          <p:attrName>style.visibility</p:attrName>
                                        </p:attrNameLst>
                                      </p:cBhvr>
                                      <p:to>
                                        <p:strVal val="visible"/>
                                      </p:to>
                                    </p:set>
                                    <p:animEffect transition="in" filter="circle(in)">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QQ图片20230512133847"/>
          <p:cNvPicPr>
            <a:picLocks noChangeAspect="1"/>
          </p:cNvPicPr>
          <p:nvPr/>
        </p:nvPicPr>
        <p:blipFill>
          <a:blip r:embed="rId1"/>
          <a:stretch>
            <a:fillRect/>
          </a:stretch>
        </p:blipFill>
        <p:spPr>
          <a:xfrm>
            <a:off x="3985895" y="770255"/>
            <a:ext cx="1696720" cy="2375535"/>
          </a:xfrm>
          <a:prstGeom prst="rect">
            <a:avLst/>
          </a:prstGeom>
        </p:spPr>
      </p:pic>
      <p:grpSp>
        <p:nvGrpSpPr>
          <p:cNvPr id="63" name="组合 62"/>
          <p:cNvGrpSpPr/>
          <p:nvPr/>
        </p:nvGrpSpPr>
        <p:grpSpPr>
          <a:xfrm>
            <a:off x="5446395" y="3908674"/>
            <a:ext cx="1776095" cy="723805"/>
            <a:chOff x="5818" y="7013"/>
            <a:chExt cx="2797" cy="1057"/>
          </a:xfrm>
        </p:grpSpPr>
        <p:sp>
          <p:nvSpPr>
            <p:cNvPr id="68" name="文本框 67"/>
            <p:cNvSpPr txBox="1"/>
            <p:nvPr/>
          </p:nvSpPr>
          <p:spPr>
            <a:xfrm>
              <a:off x="5818" y="7560"/>
              <a:ext cx="2797" cy="510"/>
            </a:xfrm>
            <a:prstGeom prst="rect">
              <a:avLst/>
            </a:prstGeom>
            <a:noFill/>
          </p:spPr>
          <p:txBody>
            <a:bodyPr wrap="square" lIns="91440" rtlCol="0" anchor="t">
              <a:spAutoFit/>
            </a:bodyPr>
            <a:lstStyle/>
            <a:p>
              <a:pPr marL="0" marR="0" lvl="0" indent="0" algn="just" defTabSz="914400" rtl="0" eaLnBrk="1" fontAlgn="auto" latinLnBrk="0" hangingPunct="1">
                <a:lnSpc>
                  <a:spcPct val="120000"/>
                </a:lnSpc>
                <a:spcBef>
                  <a:spcPts val="0"/>
                </a:spcBef>
                <a:spcAft>
                  <a:spcPts val="0"/>
                </a:spcAft>
                <a:buClrTx/>
                <a:buSzTx/>
                <a:buFontTx/>
                <a:buNone/>
                <a:defRPr/>
              </a:pPr>
              <a:endParaRPr kumimoji="0" lang="zh-CN" altLang="en-US" sz="1400" b="1" i="0" u="none" strike="noStrike" kern="1200" cap="none" spc="110" normalizeH="0" baseline="0" noProof="0" dirty="0">
                <a:ln>
                  <a:noFill/>
                </a:ln>
                <a:solidFill>
                  <a:prstClr val="black"/>
                </a:solidFill>
                <a:effectLst/>
                <a:uLnTx/>
                <a:uFillTx/>
                <a:latin typeface="微软雅黑" panose="020B0503020204020204" charset="-122"/>
                <a:ea typeface="微软雅黑" panose="020B0503020204020204" charset="-122"/>
                <a:cs typeface="汉仪文黑-55简" panose="00020600040101010101" charset="-122"/>
                <a:sym typeface="+mn-ea"/>
              </a:endParaRPr>
            </a:p>
          </p:txBody>
        </p:sp>
        <p:sp>
          <p:nvSpPr>
            <p:cNvPr id="69" name="文本框 68"/>
            <p:cNvSpPr txBox="1"/>
            <p:nvPr/>
          </p:nvSpPr>
          <p:spPr>
            <a:xfrm>
              <a:off x="6327" y="7013"/>
              <a:ext cx="1591" cy="600"/>
            </a:xfrm>
            <a:prstGeom prst="rect">
              <a:avLst/>
            </a:prstGeom>
            <a:noFill/>
            <a:effectLst/>
            <a:extLst>
              <a:ext uri="{909E8E84-426E-40DD-AFC4-6F175D3DCCD1}">
                <a14:hiddenFill xmlns:a14="http://schemas.microsoft.com/office/drawing/2010/main">
                  <a:solidFill>
                    <a:schemeClr val="bg1"/>
                  </a:solidFill>
                </a14:hiddenFill>
              </a:ext>
            </a:extLst>
          </p:spPr>
          <p:txBody>
            <a:bodyPr wrap="square" rtlCol="0">
              <a:spAutoFit/>
              <a:scene3d>
                <a:camera prst="orthographicFront"/>
                <a:lightRig rig="threePt" dir="t">
                  <a:rot lat="0" lon="0" rev="0"/>
                </a:lightRig>
              </a:scene3d>
              <a:sp3d contourW="12700"/>
            </a:bodyPr>
            <a:lstStyle/>
            <a:p>
              <a:pPr marL="0" marR="0" lvl="0" indent="0" algn="ctr" defTabSz="914400" rtl="0" eaLnBrk="1" fontAlgn="auto" latinLnBrk="0" hangingPunct="1">
                <a:lnSpc>
                  <a:spcPct val="130000"/>
                </a:lnSpc>
                <a:spcBef>
                  <a:spcPts val="0"/>
                </a:spcBef>
                <a:spcAft>
                  <a:spcPts val="0"/>
                </a:spcAft>
                <a:buClrTx/>
                <a:buSzTx/>
                <a:buFontTx/>
                <a:buNone/>
                <a:defRPr/>
              </a:pPr>
              <a:endParaRPr kumimoji="0" lang="zh-CN" altLang="en-US" sz="1600" b="1" i="0" u="none" strike="noStrike" kern="1200" cap="none" spc="110" normalizeH="0" baseline="0" noProof="0" dirty="0">
                <a:ln>
                  <a:noFill/>
                </a:ln>
                <a:solidFill>
                  <a:prstClr val="white"/>
                </a:solidFill>
                <a:effectLst/>
                <a:uLnTx/>
                <a:uFillTx/>
                <a:latin typeface="微软雅黑" panose="020B0503020204020204" charset="-122"/>
                <a:ea typeface="微软雅黑" panose="020B0503020204020204" charset="-122"/>
                <a:cs typeface="汉仪文黑-55简" panose="00020600040101010101" charset="-122"/>
                <a:sym typeface="汉仪文黑-55简" panose="00020600040101010101" charset="-122"/>
              </a:endParaRPr>
            </a:p>
          </p:txBody>
        </p:sp>
      </p:grpSp>
      <p:sp>
        <p:nvSpPr>
          <p:cNvPr id="28" name="文本框 27"/>
          <p:cNvSpPr txBox="1"/>
          <p:nvPr/>
        </p:nvSpPr>
        <p:spPr>
          <a:xfrm>
            <a:off x="4290377" y="304715"/>
            <a:ext cx="3611245" cy="829945"/>
          </a:xfrm>
          <a:prstGeom prst="rect">
            <a:avLst/>
          </a:prstGeom>
          <a:noFill/>
        </p:spPr>
        <p:txBody>
          <a:bodyPr wrap="square" rtlCol="0">
            <a:spAutoFit/>
          </a:bodyPr>
          <a:lstStyle>
            <a:defPPr>
              <a:defRPr lang="zh-CN"/>
            </a:defPPr>
            <a:lvl1pPr algn="ctr">
              <a:defRPr sz="4400" b="0">
                <a:solidFill>
                  <a:srgbClr val="C00000"/>
                </a:solidFill>
                <a:latin typeface="演示镇魂行楷" panose="02010600030101010101" pitchFamily="2" charset="-122"/>
                <a:ea typeface="演示镇魂行楷" panose="02010600030101010101" pitchFamily="2" charset="-122"/>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4800" i="0" u="none" strike="noStrike" kern="1200" cap="none" spc="0" normalizeH="0" baseline="0" dirty="0">
                <a:solidFill>
                  <a:schemeClr val="accent4">
                    <a:lumMod val="75000"/>
                  </a:schemeClr>
                </a:solidFill>
                <a:latin typeface="+mj-ea"/>
                <a:ea typeface="+mj-ea"/>
                <a:cs typeface="+mn-ea"/>
                <a:sym typeface="+mn-lt"/>
              </a:rPr>
              <a:t>团队介绍</a:t>
            </a:r>
            <a:endParaRPr kumimoji="0" lang="zh-CN" altLang="en-US" sz="4800" i="0" u="none" strike="noStrike" kern="1200" cap="none" spc="0" normalizeH="0" baseline="0" dirty="0">
              <a:solidFill>
                <a:schemeClr val="accent4">
                  <a:lumMod val="75000"/>
                </a:schemeClr>
              </a:solidFill>
              <a:latin typeface="+mj-ea"/>
              <a:ea typeface="+mj-ea"/>
              <a:cs typeface="+mn-ea"/>
              <a:sym typeface="+mn-lt"/>
            </a:endParaRPr>
          </a:p>
        </p:txBody>
      </p:sp>
      <p:pic>
        <p:nvPicPr>
          <p:cNvPr id="2" name="图片 1" descr="赵丽君_证件照(白底)"/>
          <p:cNvPicPr>
            <a:picLocks noChangeAspect="1"/>
          </p:cNvPicPr>
          <p:nvPr>
            <p:custDataLst>
              <p:tags r:id="rId2"/>
            </p:custDataLst>
          </p:nvPr>
        </p:nvPicPr>
        <p:blipFill>
          <a:blip r:embed="rId3"/>
          <a:srcRect t="2694"/>
          <a:stretch>
            <a:fillRect/>
          </a:stretch>
        </p:blipFill>
        <p:spPr>
          <a:xfrm>
            <a:off x="1212215" y="813435"/>
            <a:ext cx="1663700" cy="2332355"/>
          </a:xfrm>
          <a:prstGeom prst="rect">
            <a:avLst/>
          </a:prstGeom>
        </p:spPr>
      </p:pic>
      <p:pic>
        <p:nvPicPr>
          <p:cNvPr id="5" name="图片 4" descr="QQ图片20230512133858"/>
          <p:cNvPicPr>
            <a:picLocks noChangeAspect="1"/>
          </p:cNvPicPr>
          <p:nvPr/>
        </p:nvPicPr>
        <p:blipFill>
          <a:blip r:embed="rId4"/>
          <a:stretch>
            <a:fillRect/>
          </a:stretch>
        </p:blipFill>
        <p:spPr>
          <a:xfrm>
            <a:off x="6838315" y="1004570"/>
            <a:ext cx="1605915" cy="2141220"/>
          </a:xfrm>
          <a:prstGeom prst="rect">
            <a:avLst/>
          </a:prstGeom>
        </p:spPr>
      </p:pic>
      <p:pic>
        <p:nvPicPr>
          <p:cNvPr id="6" name="图片 5" descr="图片"/>
          <p:cNvPicPr>
            <a:picLocks noChangeAspect="1"/>
          </p:cNvPicPr>
          <p:nvPr/>
        </p:nvPicPr>
        <p:blipFill>
          <a:blip r:embed="rId5"/>
          <a:stretch>
            <a:fillRect/>
          </a:stretch>
        </p:blipFill>
        <p:spPr>
          <a:xfrm>
            <a:off x="9490710" y="3789680"/>
            <a:ext cx="1724025" cy="2109470"/>
          </a:xfrm>
          <a:prstGeom prst="rect">
            <a:avLst/>
          </a:prstGeom>
        </p:spPr>
      </p:pic>
      <p:pic>
        <p:nvPicPr>
          <p:cNvPr id="7" name="图片 6" descr="DSC_4983"/>
          <p:cNvPicPr>
            <a:picLocks noChangeAspect="1"/>
          </p:cNvPicPr>
          <p:nvPr/>
        </p:nvPicPr>
        <p:blipFill>
          <a:blip r:embed="rId6"/>
          <a:stretch>
            <a:fillRect/>
          </a:stretch>
        </p:blipFill>
        <p:spPr>
          <a:xfrm>
            <a:off x="6819265" y="3649345"/>
            <a:ext cx="1624965" cy="2249805"/>
          </a:xfrm>
          <a:prstGeom prst="rect">
            <a:avLst/>
          </a:prstGeom>
        </p:spPr>
      </p:pic>
      <p:pic>
        <p:nvPicPr>
          <p:cNvPr id="8" name="图片 7" descr="QQ图片20230512134412"/>
          <p:cNvPicPr>
            <a:picLocks noChangeAspect="1"/>
          </p:cNvPicPr>
          <p:nvPr/>
        </p:nvPicPr>
        <p:blipFill>
          <a:blip r:embed="rId7"/>
          <a:stretch>
            <a:fillRect/>
          </a:stretch>
        </p:blipFill>
        <p:spPr>
          <a:xfrm>
            <a:off x="9599930" y="1035050"/>
            <a:ext cx="1506855" cy="2110740"/>
          </a:xfrm>
          <a:prstGeom prst="rect">
            <a:avLst/>
          </a:prstGeom>
        </p:spPr>
      </p:pic>
      <p:sp>
        <p:nvSpPr>
          <p:cNvPr id="9" name="文本框 8"/>
          <p:cNvSpPr txBox="1"/>
          <p:nvPr/>
        </p:nvSpPr>
        <p:spPr>
          <a:xfrm>
            <a:off x="1559560" y="3283585"/>
            <a:ext cx="969010" cy="368300"/>
          </a:xfrm>
          <a:prstGeom prst="rect">
            <a:avLst/>
          </a:prstGeom>
          <a:noFill/>
        </p:spPr>
        <p:txBody>
          <a:bodyPr wrap="square" rtlCol="0" anchor="t">
            <a:spAutoFit/>
          </a:bodyPr>
          <a:lstStyle/>
          <a:p>
            <a:pPr algn="ctr"/>
            <a:r>
              <a:rPr lang="zh-CN" altLang="en-US"/>
              <a:t>赵丽君</a:t>
            </a:r>
            <a:endParaRPr lang="zh-CN" altLang="en-US"/>
          </a:p>
        </p:txBody>
      </p:sp>
      <p:sp>
        <p:nvSpPr>
          <p:cNvPr id="10" name="文本框 9"/>
          <p:cNvSpPr txBox="1"/>
          <p:nvPr/>
        </p:nvSpPr>
        <p:spPr>
          <a:xfrm>
            <a:off x="4365625" y="3283585"/>
            <a:ext cx="937895" cy="368300"/>
          </a:xfrm>
          <a:prstGeom prst="rect">
            <a:avLst/>
          </a:prstGeom>
          <a:noFill/>
        </p:spPr>
        <p:txBody>
          <a:bodyPr wrap="square" rtlCol="0" anchor="t">
            <a:spAutoFit/>
          </a:bodyPr>
          <a:lstStyle/>
          <a:p>
            <a:pPr algn="ctr"/>
            <a:r>
              <a:rPr lang="zh-CN" altLang="en-US"/>
              <a:t>邓莎莎</a:t>
            </a:r>
            <a:endParaRPr lang="zh-CN" altLang="en-US"/>
          </a:p>
        </p:txBody>
      </p:sp>
      <p:sp>
        <p:nvSpPr>
          <p:cNvPr id="11" name="文本框 10"/>
          <p:cNvSpPr txBox="1"/>
          <p:nvPr/>
        </p:nvSpPr>
        <p:spPr>
          <a:xfrm>
            <a:off x="7207885" y="3283585"/>
            <a:ext cx="937895" cy="368300"/>
          </a:xfrm>
          <a:prstGeom prst="rect">
            <a:avLst/>
          </a:prstGeom>
          <a:noFill/>
        </p:spPr>
        <p:txBody>
          <a:bodyPr wrap="square" rtlCol="0" anchor="t">
            <a:spAutoFit/>
          </a:bodyPr>
          <a:lstStyle/>
          <a:p>
            <a:pPr algn="ctr"/>
            <a:r>
              <a:rPr lang="zh-CN" altLang="en-US"/>
              <a:t>钟雨轩</a:t>
            </a:r>
            <a:endParaRPr lang="zh-CN" altLang="en-US"/>
          </a:p>
        </p:txBody>
      </p:sp>
      <p:sp>
        <p:nvSpPr>
          <p:cNvPr id="12" name="文本框 11"/>
          <p:cNvSpPr txBox="1"/>
          <p:nvPr/>
        </p:nvSpPr>
        <p:spPr>
          <a:xfrm>
            <a:off x="9662795" y="3283585"/>
            <a:ext cx="1380490" cy="368300"/>
          </a:xfrm>
          <a:prstGeom prst="rect">
            <a:avLst/>
          </a:prstGeom>
          <a:noFill/>
        </p:spPr>
        <p:txBody>
          <a:bodyPr wrap="square" rtlCol="0" anchor="t">
            <a:spAutoFit/>
          </a:bodyPr>
          <a:lstStyle/>
          <a:p>
            <a:pPr algn="ctr"/>
            <a:r>
              <a:rPr lang="zh-CN" altLang="en-US"/>
              <a:t>王宇轩</a:t>
            </a:r>
            <a:endParaRPr lang="zh-CN" altLang="en-US"/>
          </a:p>
        </p:txBody>
      </p:sp>
      <p:sp>
        <p:nvSpPr>
          <p:cNvPr id="13" name="文本框 12"/>
          <p:cNvSpPr txBox="1"/>
          <p:nvPr/>
        </p:nvSpPr>
        <p:spPr>
          <a:xfrm>
            <a:off x="3985895" y="6036945"/>
            <a:ext cx="1399540" cy="368300"/>
          </a:xfrm>
          <a:prstGeom prst="rect">
            <a:avLst/>
          </a:prstGeom>
          <a:noFill/>
        </p:spPr>
        <p:txBody>
          <a:bodyPr wrap="square" rtlCol="0" anchor="t">
            <a:spAutoFit/>
          </a:bodyPr>
          <a:lstStyle/>
          <a:p>
            <a:pPr algn="ctr"/>
            <a:r>
              <a:rPr lang="zh-CN" altLang="en-US"/>
              <a:t>张涛</a:t>
            </a:r>
            <a:endParaRPr lang="zh-CN" altLang="en-US"/>
          </a:p>
        </p:txBody>
      </p:sp>
      <p:sp>
        <p:nvSpPr>
          <p:cNvPr id="14" name="文本框 13"/>
          <p:cNvSpPr txBox="1"/>
          <p:nvPr/>
        </p:nvSpPr>
        <p:spPr>
          <a:xfrm>
            <a:off x="7207885" y="6017895"/>
            <a:ext cx="1027430" cy="368300"/>
          </a:xfrm>
          <a:prstGeom prst="rect">
            <a:avLst/>
          </a:prstGeom>
          <a:noFill/>
        </p:spPr>
        <p:txBody>
          <a:bodyPr wrap="square" rtlCol="0" anchor="t">
            <a:spAutoFit/>
          </a:bodyPr>
          <a:lstStyle/>
          <a:p>
            <a:pPr algn="ctr"/>
            <a:r>
              <a:rPr lang="zh-CN" altLang="en-US"/>
              <a:t>徐晨</a:t>
            </a:r>
            <a:endParaRPr lang="zh-CN" altLang="en-US"/>
          </a:p>
        </p:txBody>
      </p:sp>
      <p:sp>
        <p:nvSpPr>
          <p:cNvPr id="15" name="文本框 14"/>
          <p:cNvSpPr txBox="1"/>
          <p:nvPr/>
        </p:nvSpPr>
        <p:spPr>
          <a:xfrm>
            <a:off x="9774555" y="6036945"/>
            <a:ext cx="1158240" cy="368300"/>
          </a:xfrm>
          <a:prstGeom prst="rect">
            <a:avLst/>
          </a:prstGeom>
          <a:noFill/>
        </p:spPr>
        <p:txBody>
          <a:bodyPr wrap="square" rtlCol="0" anchor="t">
            <a:spAutoFit/>
          </a:bodyPr>
          <a:lstStyle/>
          <a:p>
            <a:pPr algn="ctr"/>
            <a:r>
              <a:rPr lang="zh-CN" altLang="en-US"/>
              <a:t>张栋景</a:t>
            </a:r>
            <a:endParaRPr lang="zh-CN" altLang="en-US"/>
          </a:p>
        </p:txBody>
      </p:sp>
      <p:pic>
        <p:nvPicPr>
          <p:cNvPr id="16" name="图片 15" descr="QQ图片20230606143935"/>
          <p:cNvPicPr>
            <a:picLocks noChangeAspect="1"/>
          </p:cNvPicPr>
          <p:nvPr/>
        </p:nvPicPr>
        <p:blipFill>
          <a:blip r:embed="rId8"/>
          <a:stretch>
            <a:fillRect/>
          </a:stretch>
        </p:blipFill>
        <p:spPr>
          <a:xfrm>
            <a:off x="3985895" y="3713480"/>
            <a:ext cx="1530350" cy="2146935"/>
          </a:xfrm>
          <a:prstGeom prst="rect">
            <a:avLst/>
          </a:prstGeom>
        </p:spPr>
      </p:pic>
      <p:sp>
        <p:nvSpPr>
          <p:cNvPr id="3" name="文本框 2"/>
          <p:cNvSpPr txBox="1"/>
          <p:nvPr/>
        </p:nvSpPr>
        <p:spPr>
          <a:xfrm>
            <a:off x="1805940" y="6061075"/>
            <a:ext cx="969010" cy="368300"/>
          </a:xfrm>
          <a:prstGeom prst="rect">
            <a:avLst/>
          </a:prstGeom>
          <a:noFill/>
        </p:spPr>
        <p:txBody>
          <a:bodyPr wrap="square" rtlCol="0" anchor="t">
            <a:spAutoFit/>
          </a:bodyPr>
          <a:lstStyle/>
          <a:p>
            <a:pPr algn="ctr"/>
            <a:r>
              <a:rPr lang="zh-CN" altLang="en-US"/>
              <a:t>胡世阳</a:t>
            </a:r>
            <a:endParaRPr lang="zh-CN" altLang="en-US"/>
          </a:p>
        </p:txBody>
      </p:sp>
      <p:pic>
        <p:nvPicPr>
          <p:cNvPr id="19" name="图片 18" descr="微信图片_20230406210746"/>
          <p:cNvPicPr>
            <a:picLocks noChangeAspect="1"/>
          </p:cNvPicPr>
          <p:nvPr/>
        </p:nvPicPr>
        <p:blipFill>
          <a:blip r:embed="rId9"/>
          <a:stretch>
            <a:fillRect/>
          </a:stretch>
        </p:blipFill>
        <p:spPr>
          <a:xfrm>
            <a:off x="1429385" y="3649345"/>
            <a:ext cx="1581785" cy="227457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59:morph option="byObject"/>
      </p:transition>
    </mc:Choice>
    <mc:Fallback>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3" name="组合 62"/>
          <p:cNvGrpSpPr/>
          <p:nvPr/>
        </p:nvGrpSpPr>
        <p:grpSpPr>
          <a:xfrm>
            <a:off x="5446395" y="3908674"/>
            <a:ext cx="1776095" cy="723805"/>
            <a:chOff x="5818" y="7013"/>
            <a:chExt cx="2797" cy="1057"/>
          </a:xfrm>
        </p:grpSpPr>
        <p:sp>
          <p:nvSpPr>
            <p:cNvPr id="68" name="文本框 67"/>
            <p:cNvSpPr txBox="1"/>
            <p:nvPr/>
          </p:nvSpPr>
          <p:spPr>
            <a:xfrm>
              <a:off x="5818" y="7560"/>
              <a:ext cx="2797" cy="510"/>
            </a:xfrm>
            <a:prstGeom prst="rect">
              <a:avLst/>
            </a:prstGeom>
            <a:noFill/>
          </p:spPr>
          <p:txBody>
            <a:bodyPr wrap="square" lIns="91440" rtlCol="0" anchor="t">
              <a:spAutoFit/>
            </a:bodyPr>
            <a:lstStyle/>
            <a:p>
              <a:pPr marL="0" marR="0" lvl="0" indent="0" algn="just" defTabSz="914400" rtl="0" eaLnBrk="1" fontAlgn="auto" latinLnBrk="0" hangingPunct="1">
                <a:lnSpc>
                  <a:spcPct val="120000"/>
                </a:lnSpc>
                <a:spcBef>
                  <a:spcPts val="0"/>
                </a:spcBef>
                <a:spcAft>
                  <a:spcPts val="0"/>
                </a:spcAft>
                <a:buClrTx/>
                <a:buSzTx/>
                <a:buFontTx/>
                <a:buNone/>
                <a:defRPr/>
              </a:pPr>
              <a:endParaRPr kumimoji="0" lang="zh-CN" altLang="en-US" sz="1400" b="1" i="0" u="none" strike="noStrike" kern="1200" cap="none" spc="110" normalizeH="0" baseline="0" noProof="0" dirty="0">
                <a:ln>
                  <a:noFill/>
                </a:ln>
                <a:solidFill>
                  <a:prstClr val="black"/>
                </a:solidFill>
                <a:effectLst/>
                <a:uLnTx/>
                <a:uFillTx/>
                <a:latin typeface="微软雅黑" panose="020B0503020204020204" charset="-122"/>
                <a:ea typeface="微软雅黑" panose="020B0503020204020204" charset="-122"/>
                <a:cs typeface="汉仪文黑-55简" panose="00020600040101010101" charset="-122"/>
                <a:sym typeface="+mn-ea"/>
              </a:endParaRPr>
            </a:p>
          </p:txBody>
        </p:sp>
        <p:sp>
          <p:nvSpPr>
            <p:cNvPr id="69" name="文本框 68"/>
            <p:cNvSpPr txBox="1"/>
            <p:nvPr/>
          </p:nvSpPr>
          <p:spPr>
            <a:xfrm>
              <a:off x="6327" y="7013"/>
              <a:ext cx="1591" cy="600"/>
            </a:xfrm>
            <a:prstGeom prst="rect">
              <a:avLst/>
            </a:prstGeom>
            <a:noFill/>
            <a:effectLst/>
            <a:extLst>
              <a:ext uri="{909E8E84-426E-40DD-AFC4-6F175D3DCCD1}">
                <a14:hiddenFill xmlns:a14="http://schemas.microsoft.com/office/drawing/2010/main">
                  <a:solidFill>
                    <a:schemeClr val="bg1"/>
                  </a:solidFill>
                </a14:hiddenFill>
              </a:ext>
            </a:extLst>
          </p:spPr>
          <p:txBody>
            <a:bodyPr wrap="square" rtlCol="0">
              <a:spAutoFit/>
              <a:scene3d>
                <a:camera prst="orthographicFront"/>
                <a:lightRig rig="threePt" dir="t">
                  <a:rot lat="0" lon="0" rev="0"/>
                </a:lightRig>
              </a:scene3d>
              <a:sp3d contourW="12700"/>
            </a:bodyPr>
            <a:lstStyle/>
            <a:p>
              <a:pPr marL="0" marR="0" lvl="0" indent="0" algn="ctr" defTabSz="914400" rtl="0" eaLnBrk="1" fontAlgn="auto" latinLnBrk="0" hangingPunct="1">
                <a:lnSpc>
                  <a:spcPct val="130000"/>
                </a:lnSpc>
                <a:spcBef>
                  <a:spcPts val="0"/>
                </a:spcBef>
                <a:spcAft>
                  <a:spcPts val="0"/>
                </a:spcAft>
                <a:buClrTx/>
                <a:buSzTx/>
                <a:buFontTx/>
                <a:buNone/>
                <a:defRPr/>
              </a:pPr>
              <a:endParaRPr kumimoji="0" lang="zh-CN" altLang="en-US" sz="1600" b="1" i="0" u="none" strike="noStrike" kern="1200" cap="none" spc="110" normalizeH="0" baseline="0" noProof="0" dirty="0">
                <a:ln>
                  <a:noFill/>
                </a:ln>
                <a:solidFill>
                  <a:prstClr val="white"/>
                </a:solidFill>
                <a:effectLst/>
                <a:uLnTx/>
                <a:uFillTx/>
                <a:latin typeface="微软雅黑" panose="020B0503020204020204" charset="-122"/>
                <a:ea typeface="微软雅黑" panose="020B0503020204020204" charset="-122"/>
                <a:cs typeface="汉仪文黑-55简" panose="00020600040101010101" charset="-122"/>
                <a:sym typeface="汉仪文黑-55简" panose="00020600040101010101" charset="-122"/>
              </a:endParaRPr>
            </a:p>
          </p:txBody>
        </p:sp>
      </p:grpSp>
      <p:sp>
        <p:nvSpPr>
          <p:cNvPr id="28" name="文本框 27"/>
          <p:cNvSpPr txBox="1"/>
          <p:nvPr/>
        </p:nvSpPr>
        <p:spPr>
          <a:xfrm>
            <a:off x="3905653" y="793964"/>
            <a:ext cx="4857578" cy="830997"/>
          </a:xfrm>
          <a:prstGeom prst="rect">
            <a:avLst/>
          </a:prstGeom>
          <a:noFill/>
        </p:spPr>
        <p:txBody>
          <a:bodyPr wrap="square" rtlCol="0">
            <a:spAutoFit/>
          </a:bodyPr>
          <a:lstStyle>
            <a:defPPr>
              <a:defRPr lang="zh-CN"/>
            </a:defPPr>
            <a:lvl1pPr algn="ctr">
              <a:defRPr sz="4400" b="0">
                <a:solidFill>
                  <a:srgbClr val="C00000"/>
                </a:solidFill>
                <a:latin typeface="演示镇魂行楷" panose="02010600030101010101" pitchFamily="2" charset="-122"/>
                <a:ea typeface="演示镇魂行楷" panose="02010600030101010101" pitchFamily="2" charset="-122"/>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4800" dirty="0">
                <a:solidFill>
                  <a:schemeClr val="accent4">
                    <a:lumMod val="75000"/>
                  </a:schemeClr>
                </a:solidFill>
                <a:latin typeface="+mj-ea"/>
                <a:ea typeface="+mj-ea"/>
                <a:cs typeface="+mn-ea"/>
                <a:sym typeface="+mn-lt"/>
              </a:rPr>
              <a:t>专业技术指导</a:t>
            </a:r>
            <a:endParaRPr kumimoji="0" lang="zh-CN" altLang="en-US" sz="4800" i="0" u="none" strike="noStrike" kern="1200" cap="none" spc="0" normalizeH="0" baseline="0" dirty="0">
              <a:solidFill>
                <a:schemeClr val="accent4">
                  <a:lumMod val="75000"/>
                </a:schemeClr>
              </a:solidFill>
              <a:latin typeface="+mj-ea"/>
              <a:ea typeface="+mj-ea"/>
              <a:cs typeface="+mn-ea"/>
              <a:sym typeface="+mn-lt"/>
            </a:endParaRPr>
          </a:p>
        </p:txBody>
      </p:sp>
      <p:sp>
        <p:nvSpPr>
          <p:cNvPr id="12" name="文本框 11"/>
          <p:cNvSpPr txBox="1"/>
          <p:nvPr/>
        </p:nvSpPr>
        <p:spPr>
          <a:xfrm>
            <a:off x="3255645" y="2477816"/>
            <a:ext cx="2790190" cy="1737995"/>
          </a:xfrm>
          <a:prstGeom prst="rect">
            <a:avLst/>
          </a:prstGeom>
          <a:noFill/>
        </p:spPr>
        <p:txBody>
          <a:bodyPr wrap="square" rtlCol="0" anchor="t">
            <a:noAutofit/>
          </a:bodyPr>
          <a:lstStyle/>
          <a:p>
            <a:pPr algn="l"/>
            <a:r>
              <a:rPr lang="zh-CN" altLang="en-US" dirty="0"/>
              <a:t>周密</a:t>
            </a:r>
            <a:endParaRPr lang="zh-CN" altLang="en-US" dirty="0"/>
          </a:p>
          <a:p>
            <a:pPr algn="l"/>
            <a:endParaRPr lang="zh-CN" altLang="en-US" dirty="0"/>
          </a:p>
          <a:p>
            <a:pPr algn="l"/>
            <a:r>
              <a:rPr lang="zh-CN" altLang="en-US" dirty="0"/>
              <a:t>四川农业大学</a:t>
            </a:r>
            <a:endParaRPr lang="zh-CN" altLang="en-US" dirty="0"/>
          </a:p>
          <a:p>
            <a:pPr algn="l"/>
            <a:endParaRPr lang="zh-CN" altLang="en-US" dirty="0"/>
          </a:p>
          <a:p>
            <a:pPr algn="l"/>
            <a:r>
              <a:rPr lang="zh-CN" altLang="en-US" dirty="0"/>
              <a:t>专业：现代农业技术</a:t>
            </a:r>
            <a:endParaRPr lang="zh-CN" altLang="en-US" dirty="0"/>
          </a:p>
        </p:txBody>
      </p:sp>
      <p:pic>
        <p:nvPicPr>
          <p:cNvPr id="19" name="图片 18" descr="QQ图片20230606143940"/>
          <p:cNvPicPr>
            <a:picLocks noChangeAspect="1"/>
          </p:cNvPicPr>
          <p:nvPr/>
        </p:nvPicPr>
        <p:blipFill>
          <a:blip r:embed="rId1"/>
          <a:stretch>
            <a:fillRect/>
          </a:stretch>
        </p:blipFill>
        <p:spPr>
          <a:xfrm>
            <a:off x="1228725" y="2245360"/>
            <a:ext cx="1610995" cy="2149475"/>
          </a:xfrm>
          <a:prstGeom prst="rect">
            <a:avLst/>
          </a:prstGeom>
        </p:spPr>
      </p:pic>
      <p:pic>
        <p:nvPicPr>
          <p:cNvPr id="20" name="图片 19" descr="QQ图片20230606144409"/>
          <p:cNvPicPr>
            <a:picLocks noChangeAspect="1"/>
          </p:cNvPicPr>
          <p:nvPr/>
        </p:nvPicPr>
        <p:blipFill>
          <a:blip r:embed="rId2"/>
          <a:stretch>
            <a:fillRect/>
          </a:stretch>
        </p:blipFill>
        <p:spPr>
          <a:xfrm>
            <a:off x="6185535" y="2186821"/>
            <a:ext cx="1631315" cy="2176145"/>
          </a:xfrm>
          <a:prstGeom prst="rect">
            <a:avLst/>
          </a:prstGeom>
        </p:spPr>
      </p:pic>
      <p:sp>
        <p:nvSpPr>
          <p:cNvPr id="22" name="文本框 21"/>
          <p:cNvSpPr txBox="1"/>
          <p:nvPr/>
        </p:nvSpPr>
        <p:spPr>
          <a:xfrm>
            <a:off x="8034655" y="2398277"/>
            <a:ext cx="3175000" cy="1753235"/>
          </a:xfrm>
          <a:prstGeom prst="rect">
            <a:avLst/>
          </a:prstGeom>
          <a:noFill/>
        </p:spPr>
        <p:txBody>
          <a:bodyPr wrap="square" rtlCol="0">
            <a:spAutoFit/>
          </a:bodyPr>
          <a:lstStyle/>
          <a:p>
            <a:r>
              <a:rPr lang="zh-CN" altLang="en-US" dirty="0">
                <a:sym typeface="+mn-ea"/>
              </a:rPr>
              <a:t>杨广奇</a:t>
            </a:r>
            <a:endParaRPr lang="zh-CN" altLang="en-US" dirty="0">
              <a:sym typeface="+mn-ea"/>
            </a:endParaRPr>
          </a:p>
          <a:p>
            <a:endParaRPr lang="zh-CN" altLang="en-US" dirty="0">
              <a:sym typeface="+mn-ea"/>
            </a:endParaRPr>
          </a:p>
          <a:p>
            <a:r>
              <a:rPr lang="zh-CN" altLang="en-US" dirty="0"/>
              <a:t>研究生</a:t>
            </a:r>
            <a:endParaRPr lang="zh-CN" altLang="en-US" dirty="0"/>
          </a:p>
          <a:p>
            <a:endParaRPr lang="zh-CN" altLang="en-US" dirty="0"/>
          </a:p>
          <a:p>
            <a:r>
              <a:rPr lang="zh-CN" altLang="en-US" dirty="0"/>
              <a:t>研究方向：遥感图像多源数据融合</a:t>
            </a:r>
            <a:endParaRPr lang="zh-CN" alt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59:morph option="byObject"/>
      </p:transition>
    </mc:Choice>
    <mc:Fallback>
      <p:transition>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3" name="组合 62"/>
          <p:cNvGrpSpPr/>
          <p:nvPr/>
        </p:nvGrpSpPr>
        <p:grpSpPr>
          <a:xfrm>
            <a:off x="5446395" y="3908674"/>
            <a:ext cx="1776095" cy="723805"/>
            <a:chOff x="5818" y="7013"/>
            <a:chExt cx="2797" cy="1057"/>
          </a:xfrm>
        </p:grpSpPr>
        <p:sp>
          <p:nvSpPr>
            <p:cNvPr id="68" name="文本框 67"/>
            <p:cNvSpPr txBox="1"/>
            <p:nvPr/>
          </p:nvSpPr>
          <p:spPr>
            <a:xfrm>
              <a:off x="5818" y="7560"/>
              <a:ext cx="2797" cy="510"/>
            </a:xfrm>
            <a:prstGeom prst="rect">
              <a:avLst/>
            </a:prstGeom>
            <a:noFill/>
          </p:spPr>
          <p:txBody>
            <a:bodyPr wrap="square" lIns="91440" rtlCol="0" anchor="t">
              <a:spAutoFit/>
            </a:bodyPr>
            <a:lstStyle/>
            <a:p>
              <a:pPr marL="0" marR="0" lvl="0" indent="0" algn="just" defTabSz="914400" rtl="0" eaLnBrk="1" fontAlgn="auto" latinLnBrk="0" hangingPunct="1">
                <a:lnSpc>
                  <a:spcPct val="120000"/>
                </a:lnSpc>
                <a:spcBef>
                  <a:spcPts val="0"/>
                </a:spcBef>
                <a:spcAft>
                  <a:spcPts val="0"/>
                </a:spcAft>
                <a:buClrTx/>
                <a:buSzTx/>
                <a:buFontTx/>
                <a:buNone/>
                <a:defRPr/>
              </a:pPr>
              <a:endParaRPr kumimoji="0" lang="zh-CN" altLang="en-US" sz="1400" b="1" i="0" u="none" strike="noStrike" kern="1200" cap="none" spc="110" normalizeH="0" baseline="0" noProof="0" dirty="0">
                <a:ln>
                  <a:noFill/>
                </a:ln>
                <a:solidFill>
                  <a:prstClr val="black"/>
                </a:solidFill>
                <a:effectLst/>
                <a:uLnTx/>
                <a:uFillTx/>
                <a:latin typeface="微软雅黑" panose="020B0503020204020204" charset="-122"/>
                <a:ea typeface="微软雅黑" panose="020B0503020204020204" charset="-122"/>
                <a:cs typeface="汉仪文黑-55简" panose="00020600040101010101" charset="-122"/>
                <a:sym typeface="+mn-ea"/>
              </a:endParaRPr>
            </a:p>
          </p:txBody>
        </p:sp>
        <p:sp>
          <p:nvSpPr>
            <p:cNvPr id="69" name="文本框 68"/>
            <p:cNvSpPr txBox="1"/>
            <p:nvPr/>
          </p:nvSpPr>
          <p:spPr>
            <a:xfrm>
              <a:off x="6327" y="7013"/>
              <a:ext cx="1591" cy="600"/>
            </a:xfrm>
            <a:prstGeom prst="rect">
              <a:avLst/>
            </a:prstGeom>
            <a:noFill/>
            <a:effectLst/>
            <a:extLst>
              <a:ext uri="{909E8E84-426E-40DD-AFC4-6F175D3DCCD1}">
                <a14:hiddenFill xmlns:a14="http://schemas.microsoft.com/office/drawing/2010/main">
                  <a:solidFill>
                    <a:schemeClr val="bg1"/>
                  </a:solidFill>
                </a14:hiddenFill>
              </a:ext>
            </a:extLst>
          </p:spPr>
          <p:txBody>
            <a:bodyPr wrap="square" rtlCol="0">
              <a:spAutoFit/>
              <a:scene3d>
                <a:camera prst="orthographicFront"/>
                <a:lightRig rig="threePt" dir="t">
                  <a:rot lat="0" lon="0" rev="0"/>
                </a:lightRig>
              </a:scene3d>
              <a:sp3d contourW="12700"/>
            </a:bodyPr>
            <a:lstStyle/>
            <a:p>
              <a:pPr marL="0" marR="0" lvl="0" indent="0" algn="ctr" defTabSz="914400" rtl="0" eaLnBrk="1" fontAlgn="auto" latinLnBrk="0" hangingPunct="1">
                <a:lnSpc>
                  <a:spcPct val="130000"/>
                </a:lnSpc>
                <a:spcBef>
                  <a:spcPts val="0"/>
                </a:spcBef>
                <a:spcAft>
                  <a:spcPts val="0"/>
                </a:spcAft>
                <a:buClrTx/>
                <a:buSzTx/>
                <a:buFontTx/>
                <a:buNone/>
                <a:defRPr/>
              </a:pPr>
              <a:endParaRPr kumimoji="0" lang="zh-CN" altLang="en-US" sz="1600" b="1" i="0" u="none" strike="noStrike" kern="1200" cap="none" spc="110" normalizeH="0" baseline="0" noProof="0" dirty="0">
                <a:ln>
                  <a:noFill/>
                </a:ln>
                <a:solidFill>
                  <a:prstClr val="white"/>
                </a:solidFill>
                <a:effectLst/>
                <a:uLnTx/>
                <a:uFillTx/>
                <a:latin typeface="微软雅黑" panose="020B0503020204020204" charset="-122"/>
                <a:ea typeface="微软雅黑" panose="020B0503020204020204" charset="-122"/>
                <a:cs typeface="汉仪文黑-55简" panose="00020600040101010101" charset="-122"/>
                <a:sym typeface="汉仪文黑-55简" panose="00020600040101010101" charset="-122"/>
              </a:endParaRPr>
            </a:p>
          </p:txBody>
        </p:sp>
      </p:grpSp>
      <p:sp>
        <p:nvSpPr>
          <p:cNvPr id="28" name="文本框 27"/>
          <p:cNvSpPr txBox="1"/>
          <p:nvPr/>
        </p:nvSpPr>
        <p:spPr>
          <a:xfrm>
            <a:off x="4156710" y="36830"/>
            <a:ext cx="3879215" cy="829945"/>
          </a:xfrm>
          <a:prstGeom prst="rect">
            <a:avLst/>
          </a:prstGeom>
          <a:noFill/>
        </p:spPr>
        <p:txBody>
          <a:bodyPr wrap="square" rtlCol="0">
            <a:spAutoFit/>
          </a:bodyPr>
          <a:lstStyle>
            <a:defPPr>
              <a:defRPr lang="zh-CN"/>
            </a:defPPr>
            <a:lvl1pPr algn="ctr">
              <a:defRPr sz="4400" b="0">
                <a:solidFill>
                  <a:srgbClr val="C00000"/>
                </a:solidFill>
                <a:latin typeface="演示镇魂行楷" panose="02010600030101010101" pitchFamily="2" charset="-122"/>
                <a:ea typeface="演示镇魂行楷" panose="02010600030101010101" pitchFamily="2" charset="-122"/>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4800" i="0" u="none" strike="noStrike" kern="1200" cap="none" spc="0" normalizeH="0" baseline="0" dirty="0">
                <a:solidFill>
                  <a:schemeClr val="accent4">
                    <a:lumMod val="75000"/>
                  </a:schemeClr>
                </a:solidFill>
                <a:latin typeface="+mj-ea"/>
                <a:ea typeface="+mj-ea"/>
                <a:cs typeface="+mn-ea"/>
                <a:sym typeface="+mn-lt"/>
              </a:rPr>
              <a:t>指导老师介绍</a:t>
            </a:r>
            <a:endParaRPr kumimoji="0" lang="zh-CN" altLang="en-US" sz="4800" i="0" u="none" strike="noStrike" kern="1200" cap="none" spc="0" normalizeH="0" baseline="0" dirty="0">
              <a:solidFill>
                <a:schemeClr val="accent4">
                  <a:lumMod val="75000"/>
                </a:schemeClr>
              </a:solidFill>
              <a:latin typeface="+mj-ea"/>
              <a:ea typeface="+mj-ea"/>
              <a:cs typeface="+mn-ea"/>
              <a:sym typeface="+mn-lt"/>
            </a:endParaRPr>
          </a:p>
        </p:txBody>
      </p:sp>
      <p:pic>
        <p:nvPicPr>
          <p:cNvPr id="2" name="图片 1" descr="马冲"/>
          <p:cNvPicPr>
            <a:picLocks noChangeAspect="1"/>
          </p:cNvPicPr>
          <p:nvPr/>
        </p:nvPicPr>
        <p:blipFill>
          <a:blip r:embed="rId1"/>
          <a:stretch>
            <a:fillRect/>
          </a:stretch>
        </p:blipFill>
        <p:spPr>
          <a:xfrm>
            <a:off x="1838325" y="3983355"/>
            <a:ext cx="1781175" cy="2494280"/>
          </a:xfrm>
          <a:prstGeom prst="rect">
            <a:avLst/>
          </a:prstGeom>
        </p:spPr>
      </p:pic>
      <p:pic>
        <p:nvPicPr>
          <p:cNvPr id="11" name="图片 10"/>
          <p:cNvPicPr>
            <a:picLocks noChangeAspect="1"/>
          </p:cNvPicPr>
          <p:nvPr>
            <p:custDataLst>
              <p:tags r:id="rId2"/>
            </p:custDataLst>
          </p:nvPr>
        </p:nvPicPr>
        <p:blipFill>
          <a:blip r:embed="rId3"/>
          <a:stretch>
            <a:fillRect/>
          </a:stretch>
        </p:blipFill>
        <p:spPr>
          <a:xfrm>
            <a:off x="1865630" y="1107440"/>
            <a:ext cx="1753870" cy="2321560"/>
          </a:xfrm>
          <a:prstGeom prst="rect">
            <a:avLst/>
          </a:prstGeom>
        </p:spPr>
      </p:pic>
      <p:sp>
        <p:nvSpPr>
          <p:cNvPr id="3" name="文本框 2"/>
          <p:cNvSpPr txBox="1"/>
          <p:nvPr/>
        </p:nvSpPr>
        <p:spPr>
          <a:xfrm>
            <a:off x="4786630" y="866775"/>
            <a:ext cx="6146165" cy="2738120"/>
          </a:xfrm>
          <a:prstGeom prst="rect">
            <a:avLst/>
          </a:prstGeom>
          <a:noFill/>
        </p:spPr>
        <p:txBody>
          <a:bodyPr wrap="square" rtlCol="0" anchor="t">
            <a:noAutofit/>
          </a:bodyPr>
          <a:lstStyle/>
          <a:p>
            <a:r>
              <a:rPr lang="zh-CN" altLang="en-US" sz="1400" dirty="0">
                <a:solidFill>
                  <a:schemeClr val="bg1">
                    <a:lumMod val="50000"/>
                  </a:schemeClr>
                </a:solidFill>
                <a:latin typeface="微软雅黑" panose="020B0503020204020204" charset="-122"/>
                <a:ea typeface="微软雅黑" panose="020B0503020204020204" charset="-122"/>
                <a:cs typeface="Lato Regular"/>
                <a:sym typeface="+mn-ea"/>
              </a:rPr>
              <a:t>钱育蓉，新疆大学软件学院院长、教授。</a:t>
            </a:r>
            <a:endParaRPr lang="zh-CN" altLang="en-US" sz="1400" dirty="0">
              <a:solidFill>
                <a:schemeClr val="bg1">
                  <a:lumMod val="50000"/>
                </a:schemeClr>
              </a:solidFill>
              <a:latin typeface="微软雅黑" panose="020B0503020204020204" charset="-122"/>
              <a:ea typeface="微软雅黑" panose="020B0503020204020204" charset="-122"/>
              <a:cs typeface="Lato Regular"/>
            </a:endParaRPr>
          </a:p>
          <a:p>
            <a:r>
              <a:rPr lang="zh-CN" altLang="en-US" sz="1400" dirty="0">
                <a:solidFill>
                  <a:schemeClr val="bg1">
                    <a:lumMod val="50000"/>
                  </a:schemeClr>
                </a:solidFill>
                <a:latin typeface="微软雅黑" panose="020B0503020204020204" charset="-122"/>
                <a:ea typeface="微软雅黑" panose="020B0503020204020204" charset="-122"/>
                <a:cs typeface="Lato Regular"/>
                <a:sym typeface="+mn-ea"/>
              </a:rPr>
              <a:t>研究领域：图像处理、人工智能、网络计算 </a:t>
            </a:r>
            <a:endParaRPr lang="zh-CN" altLang="en-US" sz="1400" dirty="0">
              <a:solidFill>
                <a:schemeClr val="bg1">
                  <a:lumMod val="50000"/>
                </a:schemeClr>
              </a:solidFill>
              <a:latin typeface="微软雅黑" panose="020B0503020204020204" charset="-122"/>
              <a:ea typeface="微软雅黑" panose="020B0503020204020204" charset="-122"/>
              <a:cs typeface="Lato Regular"/>
            </a:endParaRPr>
          </a:p>
          <a:p>
            <a:endParaRPr lang="zh-CN" altLang="en-US" sz="1400" dirty="0">
              <a:solidFill>
                <a:schemeClr val="bg1">
                  <a:lumMod val="50000"/>
                </a:schemeClr>
              </a:solidFill>
              <a:latin typeface="微软雅黑" panose="020B0503020204020204" charset="-122"/>
              <a:ea typeface="微软雅黑" panose="020B0503020204020204" charset="-122"/>
              <a:cs typeface="Lato Regular"/>
            </a:endParaRPr>
          </a:p>
          <a:p>
            <a:r>
              <a:rPr lang="zh-CN" altLang="en-US" sz="1400" dirty="0">
                <a:solidFill>
                  <a:schemeClr val="bg1">
                    <a:lumMod val="50000"/>
                  </a:schemeClr>
                </a:solidFill>
                <a:latin typeface="微软雅黑" panose="020B0503020204020204" charset="-122"/>
                <a:ea typeface="微软雅黑" panose="020B0503020204020204" charset="-122"/>
                <a:cs typeface="Lato Regular"/>
                <a:sym typeface="+mn-ea"/>
              </a:rPr>
              <a:t>相关主持项目：</a:t>
            </a:r>
            <a:endParaRPr lang="zh-CN" altLang="en-US" sz="1400" dirty="0">
              <a:solidFill>
                <a:schemeClr val="bg1">
                  <a:lumMod val="50000"/>
                </a:schemeClr>
              </a:solidFill>
              <a:latin typeface="微软雅黑" panose="020B0503020204020204" charset="-122"/>
              <a:ea typeface="微软雅黑" panose="020B0503020204020204" charset="-122"/>
              <a:cs typeface="Lato Regular"/>
            </a:endParaRPr>
          </a:p>
          <a:p>
            <a:pPr marL="342900" indent="-342900" fontAlgn="auto">
              <a:lnSpc>
                <a:spcPct val="150000"/>
              </a:lnSpc>
              <a:buFont typeface="Arial" panose="020B0604020202090204" pitchFamily="34" charset="0"/>
              <a:buChar char="•"/>
            </a:pPr>
            <a:r>
              <a:rPr lang="zh-CN" altLang="en-US" sz="1400" dirty="0">
                <a:solidFill>
                  <a:schemeClr val="bg1">
                    <a:lumMod val="50000"/>
                  </a:schemeClr>
                </a:solidFill>
                <a:latin typeface="微软雅黑" panose="020B0503020204020204" charset="-122"/>
                <a:ea typeface="微软雅黑" panose="020B0503020204020204" charset="-122"/>
                <a:cs typeface="Lato Regular"/>
                <a:sym typeface="+mn-ea"/>
              </a:rPr>
              <a:t>基于时-空-谱特征深度学习的遥感图像超分辨率重建研究     </a:t>
            </a:r>
            <a:endParaRPr lang="zh-CN" altLang="en-US" sz="1400" dirty="0">
              <a:solidFill>
                <a:schemeClr val="bg1">
                  <a:lumMod val="50000"/>
                </a:schemeClr>
              </a:solidFill>
              <a:latin typeface="微软雅黑" panose="020B0503020204020204" charset="-122"/>
              <a:ea typeface="微软雅黑" panose="020B0503020204020204" charset="-122"/>
              <a:cs typeface="Lato Regular"/>
            </a:endParaRPr>
          </a:p>
          <a:p>
            <a:pPr marL="342900" indent="-342900" fontAlgn="auto">
              <a:lnSpc>
                <a:spcPct val="150000"/>
              </a:lnSpc>
              <a:buFont typeface="Arial" panose="020B0604020202090204" pitchFamily="34" charset="0"/>
              <a:buChar char="•"/>
            </a:pPr>
            <a:r>
              <a:rPr lang="zh-CN" altLang="en-US" sz="1400" dirty="0">
                <a:solidFill>
                  <a:schemeClr val="bg1">
                    <a:lumMod val="50000"/>
                  </a:schemeClr>
                </a:solidFill>
                <a:latin typeface="微软雅黑" panose="020B0503020204020204" charset="-122"/>
                <a:ea typeface="微软雅黑" panose="020B0503020204020204" charset="-122"/>
                <a:cs typeface="Lato Regular"/>
                <a:sym typeface="+mn-ea"/>
              </a:rPr>
              <a:t>基于内存计算的遥感数据高效并行和任务调度研究</a:t>
            </a:r>
            <a:endParaRPr lang="zh-CN" altLang="en-US" sz="1400" dirty="0">
              <a:solidFill>
                <a:schemeClr val="bg1">
                  <a:lumMod val="50000"/>
                </a:schemeClr>
              </a:solidFill>
              <a:latin typeface="微软雅黑" panose="020B0503020204020204" charset="-122"/>
              <a:ea typeface="微软雅黑" panose="020B0503020204020204" charset="-122"/>
              <a:cs typeface="Lato Regular"/>
            </a:endParaRPr>
          </a:p>
          <a:p>
            <a:pPr marL="342900" indent="-342900" fontAlgn="auto">
              <a:lnSpc>
                <a:spcPct val="150000"/>
              </a:lnSpc>
              <a:buFont typeface="Arial" panose="020B0604020202090204" pitchFamily="34" charset="0"/>
              <a:buChar char="•"/>
            </a:pPr>
            <a:r>
              <a:rPr lang="zh-CN" altLang="en-US" sz="1400" dirty="0">
                <a:solidFill>
                  <a:schemeClr val="bg1">
                    <a:lumMod val="50000"/>
                  </a:schemeClr>
                </a:solidFill>
                <a:latin typeface="微软雅黑" panose="020B0503020204020204" charset="-122"/>
                <a:ea typeface="微软雅黑" panose="020B0503020204020204" charset="-122"/>
                <a:cs typeface="Lato Regular"/>
                <a:sym typeface="+mn-ea"/>
              </a:rPr>
              <a:t>云计算环境下海量遥感数据的节能存储研究</a:t>
            </a:r>
            <a:endParaRPr lang="zh-CN" altLang="en-US" sz="1400" dirty="0">
              <a:solidFill>
                <a:schemeClr val="bg1">
                  <a:lumMod val="50000"/>
                </a:schemeClr>
              </a:solidFill>
              <a:latin typeface="微软雅黑" panose="020B0503020204020204" charset="-122"/>
              <a:ea typeface="微软雅黑" panose="020B0503020204020204" charset="-122"/>
              <a:cs typeface="Lato Regular"/>
            </a:endParaRPr>
          </a:p>
          <a:p>
            <a:pPr marL="342900" indent="-342900" fontAlgn="auto">
              <a:lnSpc>
                <a:spcPct val="150000"/>
              </a:lnSpc>
              <a:buFont typeface="Arial" panose="020B0604020202090204" pitchFamily="34" charset="0"/>
              <a:buChar char="•"/>
            </a:pPr>
            <a:r>
              <a:rPr lang="zh-CN" altLang="en-US" sz="1400" dirty="0">
                <a:solidFill>
                  <a:schemeClr val="bg1">
                    <a:lumMod val="50000"/>
                  </a:schemeClr>
                </a:solidFill>
                <a:latin typeface="微软雅黑" panose="020B0503020204020204" charset="-122"/>
                <a:ea typeface="微软雅黑" panose="020B0503020204020204" charset="-122"/>
                <a:cs typeface="Lato Regular"/>
                <a:sym typeface="+mn-ea"/>
              </a:rPr>
              <a:t>新疆维吾尔自治区自然科学基金项目“高光谱遥感图像在云环境下的存储关键技术研究</a:t>
            </a:r>
            <a:r>
              <a:rPr lang="en-US" altLang="zh-CN" sz="1400" dirty="0">
                <a:solidFill>
                  <a:schemeClr val="bg1">
                    <a:lumMod val="50000"/>
                  </a:schemeClr>
                </a:solidFill>
                <a:latin typeface="微软雅黑" panose="020B0503020204020204" charset="-122"/>
                <a:ea typeface="微软雅黑" panose="020B0503020204020204" charset="-122"/>
                <a:cs typeface="Lato Regular"/>
                <a:sym typeface="+mn-ea"/>
              </a:rPr>
              <a:t>”</a:t>
            </a:r>
            <a:r>
              <a:rPr lang="zh-CN" altLang="en-US" sz="1400" dirty="0">
                <a:solidFill>
                  <a:schemeClr val="bg1">
                    <a:lumMod val="50000"/>
                  </a:schemeClr>
                </a:solidFill>
                <a:latin typeface="微软雅黑" panose="020B0503020204020204" charset="-122"/>
                <a:ea typeface="微软雅黑" panose="020B0503020204020204" charset="-122"/>
                <a:cs typeface="Lato Regular"/>
                <a:sym typeface="+mn-ea"/>
              </a:rPr>
              <a:t>        </a:t>
            </a:r>
            <a:endParaRPr lang="zh-CN" altLang="en-US" sz="1400" dirty="0">
              <a:solidFill>
                <a:schemeClr val="bg1">
                  <a:lumMod val="50000"/>
                </a:schemeClr>
              </a:solidFill>
              <a:latin typeface="微软雅黑" panose="020B0503020204020204" charset="-122"/>
              <a:ea typeface="微软雅黑" panose="020B0503020204020204" charset="-122"/>
              <a:cs typeface="Lato Regular"/>
            </a:endParaRPr>
          </a:p>
          <a:p>
            <a:pPr marL="342900" indent="-342900" fontAlgn="auto">
              <a:lnSpc>
                <a:spcPct val="150000"/>
              </a:lnSpc>
              <a:buFont typeface="Arial" panose="020B0604020202090204" pitchFamily="34" charset="0"/>
              <a:buChar char="•"/>
            </a:pPr>
            <a:r>
              <a:rPr lang="zh-CN" altLang="en-US" sz="1400" dirty="0">
                <a:solidFill>
                  <a:schemeClr val="bg1">
                    <a:lumMod val="50000"/>
                  </a:schemeClr>
                </a:solidFill>
                <a:latin typeface="微软雅黑" panose="020B0503020204020204" charset="-122"/>
                <a:ea typeface="微软雅黑" panose="020B0503020204020204" charset="-122"/>
                <a:cs typeface="Lato Regular"/>
                <a:sym typeface="+mn-ea"/>
              </a:rPr>
              <a:t>新疆维吾尔自治区高技术科技计划项目：基于3S的棉花估产辅助决策系统开发与应用”      </a:t>
            </a:r>
            <a:endParaRPr lang="zh-CN" altLang="en-US" sz="1400" dirty="0">
              <a:solidFill>
                <a:schemeClr val="bg1">
                  <a:lumMod val="50000"/>
                </a:schemeClr>
              </a:solidFill>
              <a:latin typeface="微软雅黑" panose="020B0503020204020204" charset="-122"/>
              <a:ea typeface="微软雅黑" panose="020B0503020204020204" charset="-122"/>
              <a:cs typeface="Lato Regular"/>
              <a:sym typeface="+mn-ea"/>
            </a:endParaRPr>
          </a:p>
        </p:txBody>
      </p:sp>
      <p:sp>
        <p:nvSpPr>
          <p:cNvPr id="4" name="文本框 3"/>
          <p:cNvSpPr txBox="1"/>
          <p:nvPr/>
        </p:nvSpPr>
        <p:spPr>
          <a:xfrm>
            <a:off x="4933315" y="4215130"/>
            <a:ext cx="6065520" cy="2030095"/>
          </a:xfrm>
          <a:prstGeom prst="rect">
            <a:avLst/>
          </a:prstGeom>
          <a:noFill/>
        </p:spPr>
        <p:txBody>
          <a:bodyPr wrap="square" rtlCol="0">
            <a:spAutoFit/>
          </a:bodyPr>
          <a:lstStyle/>
          <a:p>
            <a:pPr>
              <a:lnSpc>
                <a:spcPct val="150000"/>
              </a:lnSpc>
            </a:pPr>
            <a:r>
              <a:rPr lang="zh-CN" altLang="en-US" sz="1400" dirty="0">
                <a:solidFill>
                  <a:schemeClr val="bg1">
                    <a:lumMod val="50000"/>
                  </a:schemeClr>
                </a:solidFill>
                <a:latin typeface="微软雅黑" panose="020B0503020204020204" charset="-122"/>
                <a:ea typeface="微软雅黑" panose="020B0503020204020204" charset="-122"/>
                <a:cs typeface="Lato Regular"/>
              </a:rPr>
              <a:t>马冲，新疆大学讲师，</a:t>
            </a:r>
            <a:endParaRPr lang="zh-CN" altLang="en-US" sz="1400" dirty="0">
              <a:solidFill>
                <a:schemeClr val="bg1">
                  <a:lumMod val="50000"/>
                </a:schemeClr>
              </a:solidFill>
              <a:latin typeface="微软雅黑" panose="020B0503020204020204" charset="-122"/>
              <a:ea typeface="微软雅黑" panose="020B0503020204020204" charset="-122"/>
              <a:cs typeface="Lato Regular"/>
            </a:endParaRPr>
          </a:p>
          <a:p>
            <a:pPr>
              <a:lnSpc>
                <a:spcPct val="150000"/>
              </a:lnSpc>
            </a:pPr>
            <a:r>
              <a:rPr lang="zh-CN" altLang="en-US" sz="1400" dirty="0">
                <a:solidFill>
                  <a:schemeClr val="bg1">
                    <a:lumMod val="50000"/>
                  </a:schemeClr>
                </a:solidFill>
                <a:latin typeface="微软雅黑" panose="020B0503020204020204" charset="-122"/>
                <a:ea typeface="微软雅黑" panose="020B0503020204020204" charset="-122"/>
                <a:cs typeface="Lato Regular"/>
              </a:rPr>
              <a:t>研究领域：大数据、人工智能。</a:t>
            </a:r>
            <a:endParaRPr lang="zh-CN" altLang="en-US" sz="1400" dirty="0">
              <a:solidFill>
                <a:schemeClr val="bg1">
                  <a:lumMod val="50000"/>
                </a:schemeClr>
              </a:solidFill>
              <a:latin typeface="微软雅黑" panose="020B0503020204020204" charset="-122"/>
              <a:ea typeface="微软雅黑" panose="020B0503020204020204" charset="-122"/>
              <a:cs typeface="Lato Regular"/>
            </a:endParaRPr>
          </a:p>
          <a:p>
            <a:pPr>
              <a:lnSpc>
                <a:spcPct val="150000"/>
              </a:lnSpc>
            </a:pPr>
            <a:r>
              <a:rPr lang="zh-CN" altLang="en-US" sz="1400" dirty="0">
                <a:solidFill>
                  <a:schemeClr val="bg1">
                    <a:lumMod val="50000"/>
                  </a:schemeClr>
                </a:solidFill>
                <a:latin typeface="微软雅黑" panose="020B0503020204020204" charset="-122"/>
                <a:ea typeface="微软雅黑" panose="020B0503020204020204" charset="-122"/>
                <a:cs typeface="Lato Regular"/>
              </a:rPr>
              <a:t>期刊论文有：卢锦玲,马冲,冯翠香.基于海量用电数据的用户负荷模式快速提取方法研究[J].电力科学与工程,2018,34(04):49-56.2. </a:t>
            </a:r>
            <a:endParaRPr lang="zh-CN" altLang="en-US" sz="1400" dirty="0">
              <a:solidFill>
                <a:schemeClr val="bg1">
                  <a:lumMod val="50000"/>
                </a:schemeClr>
              </a:solidFill>
              <a:latin typeface="微软雅黑" panose="020B0503020204020204" charset="-122"/>
              <a:ea typeface="微软雅黑" panose="020B0503020204020204" charset="-122"/>
              <a:cs typeface="Lato Regular"/>
            </a:endParaRPr>
          </a:p>
          <a:p>
            <a:pPr>
              <a:lnSpc>
                <a:spcPct val="150000"/>
              </a:lnSpc>
            </a:pPr>
            <a:r>
              <a:rPr lang="zh-CN" altLang="en-US" sz="1400" dirty="0">
                <a:solidFill>
                  <a:schemeClr val="bg1">
                    <a:lumMod val="50000"/>
                  </a:schemeClr>
                </a:solidFill>
                <a:latin typeface="微软雅黑" panose="020B0503020204020204" charset="-122"/>
                <a:ea typeface="微软雅黑" panose="020B0503020204020204" charset="-122"/>
                <a:cs typeface="Lato Regular"/>
              </a:rPr>
              <a:t>卢锦玲,初文奇,於慧敏,郭金体,马冲.基于需求侧响应的主动配电网多源协调优化调度[J].电力科学与工程,2018,34(11):30-37.</a:t>
            </a:r>
            <a:endParaRPr lang="zh-CN" altLang="en-US" sz="1400" dirty="0">
              <a:solidFill>
                <a:schemeClr val="bg1">
                  <a:lumMod val="50000"/>
                </a:schemeClr>
              </a:solidFill>
              <a:latin typeface="微软雅黑" panose="020B0503020204020204" charset="-122"/>
              <a:ea typeface="微软雅黑" panose="020B0503020204020204" charset="-122"/>
              <a:cs typeface="Lato Regula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59:morph option="byObject"/>
      </p:transition>
    </mc:Choice>
    <mc:Fallback>
      <p:transition>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6392343" y="4436369"/>
            <a:ext cx="2246648" cy="1222903"/>
          </a:xfrm>
          <a:prstGeom prst="rect">
            <a:avLst/>
          </a:prstGeom>
        </p:spPr>
      </p:pic>
      <p:sp>
        <p:nvSpPr>
          <p:cNvPr id="7" name="文本框 6"/>
          <p:cNvSpPr txBox="1"/>
          <p:nvPr/>
        </p:nvSpPr>
        <p:spPr>
          <a:xfrm>
            <a:off x="3012459" y="1398079"/>
            <a:ext cx="6288664" cy="2438488"/>
          </a:xfrm>
          <a:prstGeom prst="rect">
            <a:avLst/>
          </a:prstGeom>
          <a:noFill/>
        </p:spPr>
        <p:txBody>
          <a:bodyPr wrap="square" rtlCol="0">
            <a:spAutoFit/>
          </a:bodyPr>
          <a:lstStyle/>
          <a:p>
            <a:pPr>
              <a:lnSpc>
                <a:spcPct val="150000"/>
              </a:lnSpc>
            </a:pPr>
            <a:r>
              <a:rPr lang="zh-CN" altLang="en-US" sz="5400" dirty="0">
                <a:gradFill flip="none" rotWithShape="1">
                  <a:gsLst>
                    <a:gs pos="0">
                      <a:schemeClr val="accent4">
                        <a:lumMod val="40000"/>
                        <a:lumOff val="60000"/>
                      </a:schemeClr>
                    </a:gs>
                    <a:gs pos="46000">
                      <a:schemeClr val="accent4">
                        <a:lumMod val="95000"/>
                        <a:lumOff val="5000"/>
                      </a:schemeClr>
                    </a:gs>
                    <a:gs pos="100000">
                      <a:schemeClr val="accent4">
                        <a:lumMod val="60000"/>
                      </a:schemeClr>
                    </a:gs>
                  </a:gsLst>
                  <a:path path="circle">
                    <a:fillToRect l="50000" t="130000" r="50000" b="-30000"/>
                  </a:path>
                  <a:tileRect/>
                </a:gradFill>
                <a:effectLst>
                  <a:outerShdw blurRad="50800" dist="38100" dir="2700000" algn="tl" rotWithShape="0">
                    <a:prstClr val="black">
                      <a:alpha val="40000"/>
                    </a:prstClr>
                  </a:outerShdw>
                </a:effectLst>
                <a:latin typeface="+mj-ea"/>
                <a:ea typeface="+mj-ea"/>
              </a:rPr>
              <a:t>“碳”农业新可能“汇”乡村大未来</a:t>
            </a:r>
            <a:endParaRPr lang="zh-CN" altLang="en-US" sz="5400" dirty="0">
              <a:gradFill flip="none" rotWithShape="1">
                <a:gsLst>
                  <a:gs pos="0">
                    <a:schemeClr val="accent4">
                      <a:lumMod val="40000"/>
                      <a:lumOff val="60000"/>
                    </a:schemeClr>
                  </a:gs>
                  <a:gs pos="46000">
                    <a:schemeClr val="accent4">
                      <a:lumMod val="95000"/>
                      <a:lumOff val="5000"/>
                    </a:schemeClr>
                  </a:gs>
                  <a:gs pos="100000">
                    <a:schemeClr val="accent4">
                      <a:lumMod val="60000"/>
                    </a:schemeClr>
                  </a:gs>
                </a:gsLst>
                <a:path path="circle">
                  <a:fillToRect l="50000" t="130000" r="50000" b="-30000"/>
                </a:path>
                <a:tileRect/>
              </a:gradFill>
              <a:effectLst>
                <a:outerShdw blurRad="50800" dist="38100" dir="2700000" algn="tl" rotWithShape="0">
                  <a:prstClr val="black">
                    <a:alpha val="40000"/>
                  </a:prstClr>
                </a:outerShdw>
              </a:effectLst>
              <a:latin typeface="+mj-ea"/>
              <a:ea typeface="+mj-ea"/>
            </a:endParaRPr>
          </a:p>
        </p:txBody>
      </p:sp>
      <p:grpSp>
        <p:nvGrpSpPr>
          <p:cNvPr id="8" name="组合 7"/>
          <p:cNvGrpSpPr/>
          <p:nvPr/>
        </p:nvGrpSpPr>
        <p:grpSpPr bwMode="auto">
          <a:xfrm>
            <a:off x="2469792" y="4170427"/>
            <a:ext cx="7625129" cy="113665"/>
            <a:chOff x="2404630" y="2852103"/>
            <a:chExt cx="4386695" cy="45720"/>
          </a:xfrm>
          <a:solidFill>
            <a:schemeClr val="accent5">
              <a:lumMod val="75000"/>
            </a:schemeClr>
          </a:solidFill>
        </p:grpSpPr>
        <p:sp>
          <p:nvSpPr>
            <p:cNvPr id="9" name="任意多边形 3"/>
            <p:cNvSpPr/>
            <p:nvPr/>
          </p:nvSpPr>
          <p:spPr>
            <a:xfrm>
              <a:off x="2404630" y="2880360"/>
              <a:ext cx="1991591" cy="0"/>
            </a:xfrm>
            <a:custGeom>
              <a:avLst/>
              <a:gdLst>
                <a:gd name="connsiteX0" fmla="*/ 2190750 w 2190750"/>
                <a:gd name="connsiteY0" fmla="*/ 0 h 0"/>
                <a:gd name="connsiteX1" fmla="*/ 0 w 2190750"/>
                <a:gd name="connsiteY1" fmla="*/ 0 h 0"/>
              </a:gdLst>
              <a:ahLst/>
              <a:cxnLst>
                <a:cxn ang="0">
                  <a:pos x="connsiteX0" y="connsiteY0"/>
                </a:cxn>
                <a:cxn ang="0">
                  <a:pos x="connsiteX1" y="connsiteY1"/>
                </a:cxn>
              </a:cxnLst>
              <a:rect l="l" t="t" r="r" b="b"/>
              <a:pathLst>
                <a:path w="2190750">
                  <a:moveTo>
                    <a:pt x="2190750" y="0"/>
                  </a:moveTo>
                  <a:lnTo>
                    <a:pt x="0" y="0"/>
                  </a:lnTo>
                </a:path>
              </a:pathLst>
            </a:custGeom>
            <a:grpFill/>
            <a:ln w="19050">
              <a:gradFill flip="none" rotWithShape="1">
                <a:gsLst>
                  <a:gs pos="66114">
                    <a:schemeClr val="accent5">
                      <a:lumMod val="60000"/>
                      <a:lumOff val="40000"/>
                    </a:schemeClr>
                  </a:gs>
                  <a:gs pos="38500">
                    <a:schemeClr val="accent5">
                      <a:lumMod val="40000"/>
                      <a:lumOff val="60000"/>
                    </a:schemeClr>
                  </a:gs>
                  <a:gs pos="0">
                    <a:schemeClr val="accent4">
                      <a:lumMod val="20000"/>
                      <a:lumOff val="80000"/>
                    </a:schemeClr>
                  </a:gs>
                  <a:gs pos="100000">
                    <a:schemeClr val="accent5">
                      <a:lumMod val="75000"/>
                    </a:scheme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0" fontAlgn="base" hangingPunct="0">
                <a:spcBef>
                  <a:spcPct val="0"/>
                </a:spcBef>
                <a:spcAft>
                  <a:spcPct val="0"/>
                </a:spcAft>
                <a:defRPr/>
              </a:pPr>
              <a:endParaRPr lang="zh-CN" altLang="en-US" sz="1735">
                <a:solidFill>
                  <a:prstClr val="white"/>
                </a:solidFill>
                <a:latin typeface="Calibri" panose="020F0502020204030204"/>
                <a:ea typeface="宋体" pitchFamily="2" charset="-122"/>
              </a:endParaRPr>
            </a:p>
          </p:txBody>
        </p:sp>
        <p:sp>
          <p:nvSpPr>
            <p:cNvPr id="10" name="任意多边形 17"/>
            <p:cNvSpPr/>
            <p:nvPr/>
          </p:nvSpPr>
          <p:spPr>
            <a:xfrm flipH="1">
              <a:off x="4600575" y="2880360"/>
              <a:ext cx="2190750" cy="0"/>
            </a:xfrm>
            <a:custGeom>
              <a:avLst/>
              <a:gdLst>
                <a:gd name="connsiteX0" fmla="*/ 2190750 w 2190750"/>
                <a:gd name="connsiteY0" fmla="*/ 0 h 0"/>
                <a:gd name="connsiteX1" fmla="*/ 0 w 2190750"/>
                <a:gd name="connsiteY1" fmla="*/ 0 h 0"/>
              </a:gdLst>
              <a:ahLst/>
              <a:cxnLst>
                <a:cxn ang="0">
                  <a:pos x="connsiteX0" y="connsiteY0"/>
                </a:cxn>
                <a:cxn ang="0">
                  <a:pos x="connsiteX1" y="connsiteY1"/>
                </a:cxn>
              </a:cxnLst>
              <a:rect l="l" t="t" r="r" b="b"/>
              <a:pathLst>
                <a:path w="2190750">
                  <a:moveTo>
                    <a:pt x="2190750" y="0"/>
                  </a:moveTo>
                  <a:lnTo>
                    <a:pt x="0" y="0"/>
                  </a:lnTo>
                </a:path>
              </a:pathLst>
            </a:custGeom>
            <a:grpFill/>
            <a:ln w="19050">
              <a:gradFill flip="none" rotWithShape="1">
                <a:gsLst>
                  <a:gs pos="21000">
                    <a:schemeClr val="accent5">
                      <a:lumMod val="40000"/>
                      <a:lumOff val="60000"/>
                    </a:schemeClr>
                  </a:gs>
                  <a:gs pos="41000">
                    <a:schemeClr val="accent5">
                      <a:lumMod val="40000"/>
                      <a:lumOff val="60000"/>
                    </a:schemeClr>
                  </a:gs>
                  <a:gs pos="69000">
                    <a:schemeClr val="accent5">
                      <a:lumMod val="60000"/>
                      <a:lumOff val="40000"/>
                    </a:schemeClr>
                  </a:gs>
                  <a:gs pos="100000">
                    <a:schemeClr val="accent5">
                      <a:lumMod val="75000"/>
                    </a:schemeClr>
                  </a:gs>
                  <a:gs pos="0">
                    <a:schemeClr val="bg1"/>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0" fontAlgn="base" hangingPunct="0">
                <a:spcBef>
                  <a:spcPct val="0"/>
                </a:spcBef>
                <a:spcAft>
                  <a:spcPct val="0"/>
                </a:spcAft>
                <a:defRPr/>
              </a:pPr>
              <a:endParaRPr lang="zh-CN" altLang="en-US" sz="1735">
                <a:solidFill>
                  <a:prstClr val="white"/>
                </a:solidFill>
                <a:latin typeface="Calibri" panose="020F0502020204030204"/>
                <a:ea typeface="宋体" pitchFamily="2" charset="-122"/>
              </a:endParaRPr>
            </a:p>
          </p:txBody>
        </p:sp>
        <p:sp>
          <p:nvSpPr>
            <p:cNvPr id="11" name="椭圆 10"/>
            <p:cNvSpPr/>
            <p:nvPr/>
          </p:nvSpPr>
          <p:spPr>
            <a:xfrm>
              <a:off x="4479697" y="2852103"/>
              <a:ext cx="46043" cy="4572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0" fontAlgn="base" hangingPunct="0">
                <a:spcBef>
                  <a:spcPct val="0"/>
                </a:spcBef>
                <a:spcAft>
                  <a:spcPct val="0"/>
                </a:spcAft>
                <a:defRPr/>
              </a:pPr>
              <a:endParaRPr lang="zh-CN" altLang="en-US" sz="1735">
                <a:solidFill>
                  <a:prstClr val="white"/>
                </a:solidFill>
                <a:latin typeface="Calibri" panose="020F0502020204030204"/>
                <a:ea typeface="宋体" pitchFamily="2" charset="-122"/>
              </a:endParaRPr>
            </a:p>
          </p:txBody>
        </p:sp>
      </p:grpSp>
      <p:pic>
        <p:nvPicPr>
          <p:cNvPr id="100" name="图片 99"/>
          <p:cNvPicPr/>
          <p:nvPr>
            <p:custDataLst>
              <p:tags r:id="rId2"/>
            </p:custDataLst>
          </p:nvPr>
        </p:nvPicPr>
        <p:blipFill>
          <a:blip r:embed="rId3"/>
          <a:stretch>
            <a:fillRect/>
          </a:stretch>
        </p:blipFill>
        <p:spPr>
          <a:xfrm>
            <a:off x="3343910" y="4723765"/>
            <a:ext cx="2495550" cy="647700"/>
          </a:xfrm>
          <a:prstGeom prst="rect">
            <a:avLst/>
          </a:prstGeom>
          <a:noFill/>
          <a:ln w="9525">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59:morph option="byObject"/>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110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稻壳儿_刀客儿出品_2"/>
          <p:cNvSpPr/>
          <p:nvPr/>
        </p:nvSpPr>
        <p:spPr bwMode="auto">
          <a:xfrm>
            <a:off x="1273607" y="5099281"/>
            <a:ext cx="444449" cy="441759"/>
          </a:xfrm>
          <a:custGeom>
            <a:avLst/>
            <a:gdLst>
              <a:gd name="connsiteX0" fmla="*/ 2876372 w 4722813"/>
              <a:gd name="connsiteY0" fmla="*/ 4284662 h 4694238"/>
              <a:gd name="connsiteX1" fmla="*/ 2913562 w 4722813"/>
              <a:gd name="connsiteY1" fmla="*/ 4286250 h 4694238"/>
              <a:gd name="connsiteX2" fmla="*/ 2949170 w 4722813"/>
              <a:gd name="connsiteY2" fmla="*/ 4295775 h 4694238"/>
              <a:gd name="connsiteX3" fmla="*/ 2981612 w 4722813"/>
              <a:gd name="connsiteY3" fmla="*/ 4311650 h 4694238"/>
              <a:gd name="connsiteX4" fmla="*/ 3010098 w 4722813"/>
              <a:gd name="connsiteY4" fmla="*/ 4333081 h 4694238"/>
              <a:gd name="connsiteX5" fmla="*/ 3036210 w 4722813"/>
              <a:gd name="connsiteY5" fmla="*/ 4360862 h 4694238"/>
              <a:gd name="connsiteX6" fmla="*/ 3054410 w 4722813"/>
              <a:gd name="connsiteY6" fmla="*/ 4392612 h 4694238"/>
              <a:gd name="connsiteX7" fmla="*/ 3067861 w 4722813"/>
              <a:gd name="connsiteY7" fmla="*/ 4428331 h 4694238"/>
              <a:gd name="connsiteX8" fmla="*/ 3073400 w 4722813"/>
              <a:gd name="connsiteY8" fmla="*/ 4467225 h 4694238"/>
              <a:gd name="connsiteX9" fmla="*/ 3071818 w 4722813"/>
              <a:gd name="connsiteY9" fmla="*/ 4504531 h 4694238"/>
              <a:gd name="connsiteX10" fmla="*/ 3062322 w 4722813"/>
              <a:gd name="connsiteY10" fmla="*/ 4538662 h 4694238"/>
              <a:gd name="connsiteX11" fmla="*/ 3046497 w 4722813"/>
              <a:gd name="connsiteY11" fmla="*/ 4572000 h 4694238"/>
              <a:gd name="connsiteX12" fmla="*/ 3025132 w 4722813"/>
              <a:gd name="connsiteY12" fmla="*/ 4602162 h 4694238"/>
              <a:gd name="connsiteX13" fmla="*/ 2997438 w 4722813"/>
              <a:gd name="connsiteY13" fmla="*/ 4626769 h 4694238"/>
              <a:gd name="connsiteX14" fmla="*/ 2965787 w 4722813"/>
              <a:gd name="connsiteY14" fmla="*/ 4645025 h 4694238"/>
              <a:gd name="connsiteX15" fmla="*/ 2930179 w 4722813"/>
              <a:gd name="connsiteY15" fmla="*/ 4657725 h 4694238"/>
              <a:gd name="connsiteX16" fmla="*/ 2860547 w 4722813"/>
              <a:gd name="connsiteY16" fmla="*/ 4675187 h 4694238"/>
              <a:gd name="connsiteX17" fmla="*/ 2790123 w 4722813"/>
              <a:gd name="connsiteY17" fmla="*/ 4689475 h 4694238"/>
              <a:gd name="connsiteX18" fmla="*/ 2751350 w 4722813"/>
              <a:gd name="connsiteY18" fmla="*/ 4692650 h 4694238"/>
              <a:gd name="connsiteX19" fmla="*/ 2713369 w 4722813"/>
              <a:gd name="connsiteY19" fmla="*/ 4687888 h 4694238"/>
              <a:gd name="connsiteX20" fmla="*/ 2678553 w 4722813"/>
              <a:gd name="connsiteY20" fmla="*/ 4676775 h 4694238"/>
              <a:gd name="connsiteX21" fmla="*/ 2646111 w 4722813"/>
              <a:gd name="connsiteY21" fmla="*/ 4657725 h 4694238"/>
              <a:gd name="connsiteX22" fmla="*/ 2618416 w 4722813"/>
              <a:gd name="connsiteY22" fmla="*/ 4635500 h 4694238"/>
              <a:gd name="connsiteX23" fmla="*/ 2597051 w 4722813"/>
              <a:gd name="connsiteY23" fmla="*/ 4606131 h 4694238"/>
              <a:gd name="connsiteX24" fmla="*/ 2579643 w 4722813"/>
              <a:gd name="connsiteY24" fmla="*/ 4573587 h 4694238"/>
              <a:gd name="connsiteX25" fmla="*/ 2570148 w 4722813"/>
              <a:gd name="connsiteY25" fmla="*/ 4537075 h 4694238"/>
              <a:gd name="connsiteX26" fmla="*/ 2565400 w 4722813"/>
              <a:gd name="connsiteY26" fmla="*/ 4498975 h 4694238"/>
              <a:gd name="connsiteX27" fmla="*/ 2570148 w 4722813"/>
              <a:gd name="connsiteY27" fmla="*/ 4461668 h 4694238"/>
              <a:gd name="connsiteX28" fmla="*/ 2581226 w 4722813"/>
              <a:gd name="connsiteY28" fmla="*/ 4426743 h 4694238"/>
              <a:gd name="connsiteX29" fmla="*/ 2600216 w 4722813"/>
              <a:gd name="connsiteY29" fmla="*/ 4394993 h 4694238"/>
              <a:gd name="connsiteX30" fmla="*/ 2623163 w 4722813"/>
              <a:gd name="connsiteY30" fmla="*/ 4366418 h 4694238"/>
              <a:gd name="connsiteX31" fmla="*/ 2651649 w 4722813"/>
              <a:gd name="connsiteY31" fmla="*/ 4343400 h 4694238"/>
              <a:gd name="connsiteX32" fmla="*/ 2684092 w 4722813"/>
              <a:gd name="connsiteY32" fmla="*/ 4325937 h 4694238"/>
              <a:gd name="connsiteX33" fmla="*/ 2721282 w 4722813"/>
              <a:gd name="connsiteY33" fmla="*/ 4314825 h 4694238"/>
              <a:gd name="connsiteX34" fmla="*/ 2839182 w 4722813"/>
              <a:gd name="connsiteY34" fmla="*/ 4290218 h 4694238"/>
              <a:gd name="connsiteX35" fmla="*/ 3550444 w 4722813"/>
              <a:gd name="connsiteY35" fmla="*/ 3987800 h 4694238"/>
              <a:gd name="connsiteX36" fmla="*/ 3582194 w 4722813"/>
              <a:gd name="connsiteY36" fmla="*/ 3989385 h 4694238"/>
              <a:gd name="connsiteX37" fmla="*/ 3613944 w 4722813"/>
              <a:gd name="connsiteY37" fmla="*/ 3994931 h 4694238"/>
              <a:gd name="connsiteX38" fmla="*/ 3643313 w 4722813"/>
              <a:gd name="connsiteY38" fmla="*/ 4006816 h 4694238"/>
              <a:gd name="connsiteX39" fmla="*/ 3672681 w 4722813"/>
              <a:gd name="connsiteY39" fmla="*/ 4024248 h 4694238"/>
              <a:gd name="connsiteX40" fmla="*/ 3696494 w 4722813"/>
              <a:gd name="connsiteY40" fmla="*/ 4045642 h 4694238"/>
              <a:gd name="connsiteX41" fmla="*/ 3717925 w 4722813"/>
              <a:gd name="connsiteY41" fmla="*/ 4072582 h 4694238"/>
              <a:gd name="connsiteX42" fmla="*/ 3735388 w 4722813"/>
              <a:gd name="connsiteY42" fmla="*/ 4102691 h 4694238"/>
              <a:gd name="connsiteX43" fmla="*/ 3745706 w 4722813"/>
              <a:gd name="connsiteY43" fmla="*/ 4134385 h 4694238"/>
              <a:gd name="connsiteX44" fmla="*/ 3749675 w 4722813"/>
              <a:gd name="connsiteY44" fmla="*/ 4166871 h 4694238"/>
              <a:gd name="connsiteX45" fmla="*/ 3748088 w 4722813"/>
              <a:gd name="connsiteY45" fmla="*/ 4198565 h 4694238"/>
              <a:gd name="connsiteX46" fmla="*/ 3742531 w 4722813"/>
              <a:gd name="connsiteY46" fmla="*/ 4231844 h 4694238"/>
              <a:gd name="connsiteX47" fmla="*/ 3731419 w 4722813"/>
              <a:gd name="connsiteY47" fmla="*/ 4261953 h 4694238"/>
              <a:gd name="connsiteX48" fmla="*/ 3713956 w 4722813"/>
              <a:gd name="connsiteY48" fmla="*/ 4288893 h 4694238"/>
              <a:gd name="connsiteX49" fmla="*/ 3692525 w 4722813"/>
              <a:gd name="connsiteY49" fmla="*/ 4315041 h 4694238"/>
              <a:gd name="connsiteX50" fmla="*/ 3665538 w 4722813"/>
              <a:gd name="connsiteY50" fmla="*/ 4336434 h 4694238"/>
              <a:gd name="connsiteX51" fmla="*/ 3605213 w 4722813"/>
              <a:gd name="connsiteY51" fmla="*/ 4375260 h 4694238"/>
              <a:gd name="connsiteX52" fmla="*/ 3543300 w 4722813"/>
              <a:gd name="connsiteY52" fmla="*/ 4410915 h 4694238"/>
              <a:gd name="connsiteX53" fmla="*/ 3509169 w 4722813"/>
              <a:gd name="connsiteY53" fmla="*/ 4426762 h 4694238"/>
              <a:gd name="connsiteX54" fmla="*/ 3472656 w 4722813"/>
              <a:gd name="connsiteY54" fmla="*/ 4435478 h 4694238"/>
              <a:gd name="connsiteX55" fmla="*/ 3436938 w 4722813"/>
              <a:gd name="connsiteY55" fmla="*/ 4437063 h 4694238"/>
              <a:gd name="connsiteX56" fmla="*/ 3402806 w 4722813"/>
              <a:gd name="connsiteY56" fmla="*/ 4431517 h 4694238"/>
              <a:gd name="connsiteX57" fmla="*/ 3369469 w 4722813"/>
              <a:gd name="connsiteY57" fmla="*/ 4419631 h 4694238"/>
              <a:gd name="connsiteX58" fmla="*/ 3338513 w 4722813"/>
              <a:gd name="connsiteY58" fmla="*/ 4402200 h 4694238"/>
              <a:gd name="connsiteX59" fmla="*/ 3317875 w 4722813"/>
              <a:gd name="connsiteY59" fmla="*/ 4385560 h 4694238"/>
              <a:gd name="connsiteX60" fmla="*/ 3299619 w 4722813"/>
              <a:gd name="connsiteY60" fmla="*/ 4364959 h 4694238"/>
              <a:gd name="connsiteX61" fmla="*/ 3283744 w 4722813"/>
              <a:gd name="connsiteY61" fmla="*/ 4341981 h 4694238"/>
              <a:gd name="connsiteX62" fmla="*/ 3269456 w 4722813"/>
              <a:gd name="connsiteY62" fmla="*/ 4310287 h 4694238"/>
              <a:gd name="connsiteX63" fmla="*/ 3260725 w 4722813"/>
              <a:gd name="connsiteY63" fmla="*/ 4279385 h 4694238"/>
              <a:gd name="connsiteX64" fmla="*/ 3257550 w 4722813"/>
              <a:gd name="connsiteY64" fmla="*/ 4246106 h 4694238"/>
              <a:gd name="connsiteX65" fmla="*/ 3260725 w 4722813"/>
              <a:gd name="connsiteY65" fmla="*/ 4212828 h 4694238"/>
              <a:gd name="connsiteX66" fmla="*/ 3269456 w 4722813"/>
              <a:gd name="connsiteY66" fmla="*/ 4182718 h 4694238"/>
              <a:gd name="connsiteX67" fmla="*/ 3282156 w 4722813"/>
              <a:gd name="connsiteY67" fmla="*/ 4152609 h 4694238"/>
              <a:gd name="connsiteX68" fmla="*/ 3301206 w 4722813"/>
              <a:gd name="connsiteY68" fmla="*/ 4125669 h 4694238"/>
              <a:gd name="connsiteX69" fmla="*/ 3325019 w 4722813"/>
              <a:gd name="connsiteY69" fmla="*/ 4102691 h 4694238"/>
              <a:gd name="connsiteX70" fmla="*/ 3352800 w 4722813"/>
              <a:gd name="connsiteY70" fmla="*/ 4082882 h 4694238"/>
              <a:gd name="connsiteX71" fmla="*/ 3455988 w 4722813"/>
              <a:gd name="connsiteY71" fmla="*/ 4019494 h 4694238"/>
              <a:gd name="connsiteX72" fmla="*/ 3486150 w 4722813"/>
              <a:gd name="connsiteY72" fmla="*/ 4002062 h 4694238"/>
              <a:gd name="connsiteX73" fmla="*/ 3517106 w 4722813"/>
              <a:gd name="connsiteY73" fmla="*/ 3992554 h 4694238"/>
              <a:gd name="connsiteX74" fmla="*/ 4087019 w 4722813"/>
              <a:gd name="connsiteY74" fmla="*/ 3479800 h 4694238"/>
              <a:gd name="connsiteX75" fmla="*/ 4119563 w 4722813"/>
              <a:gd name="connsiteY75" fmla="*/ 3481388 h 4694238"/>
              <a:gd name="connsiteX76" fmla="*/ 4151313 w 4722813"/>
              <a:gd name="connsiteY76" fmla="*/ 3486944 h 4694238"/>
              <a:gd name="connsiteX77" fmla="*/ 4183063 w 4722813"/>
              <a:gd name="connsiteY77" fmla="*/ 3500438 h 4694238"/>
              <a:gd name="connsiteX78" fmla="*/ 4211638 w 4722813"/>
              <a:gd name="connsiteY78" fmla="*/ 3517106 h 4694238"/>
              <a:gd name="connsiteX79" fmla="*/ 4237832 w 4722813"/>
              <a:gd name="connsiteY79" fmla="*/ 3540125 h 4694238"/>
              <a:gd name="connsiteX80" fmla="*/ 4257675 w 4722813"/>
              <a:gd name="connsiteY80" fmla="*/ 3567906 h 4694238"/>
              <a:gd name="connsiteX81" fmla="*/ 4273550 w 4722813"/>
              <a:gd name="connsiteY81" fmla="*/ 3596481 h 4694238"/>
              <a:gd name="connsiteX82" fmla="*/ 4283869 w 4722813"/>
              <a:gd name="connsiteY82" fmla="*/ 3628231 h 4694238"/>
              <a:gd name="connsiteX83" fmla="*/ 4287838 w 4722813"/>
              <a:gd name="connsiteY83" fmla="*/ 3659981 h 4694238"/>
              <a:gd name="connsiteX84" fmla="*/ 4286250 w 4722813"/>
              <a:gd name="connsiteY84" fmla="*/ 3690938 h 4694238"/>
              <a:gd name="connsiteX85" fmla="*/ 4280694 w 4722813"/>
              <a:gd name="connsiteY85" fmla="*/ 3724275 h 4694238"/>
              <a:gd name="connsiteX86" fmla="*/ 4267994 w 4722813"/>
              <a:gd name="connsiteY86" fmla="*/ 3754438 h 4694238"/>
              <a:gd name="connsiteX87" fmla="*/ 4250532 w 4722813"/>
              <a:gd name="connsiteY87" fmla="*/ 3784600 h 4694238"/>
              <a:gd name="connsiteX88" fmla="*/ 4206082 w 4722813"/>
              <a:gd name="connsiteY88" fmla="*/ 3841750 h 4694238"/>
              <a:gd name="connsiteX89" fmla="*/ 4160044 w 4722813"/>
              <a:gd name="connsiteY89" fmla="*/ 3896519 h 4694238"/>
              <a:gd name="connsiteX90" fmla="*/ 4134644 w 4722813"/>
              <a:gd name="connsiteY90" fmla="*/ 3922713 h 4694238"/>
              <a:gd name="connsiteX91" fmla="*/ 4104482 w 4722813"/>
              <a:gd name="connsiteY91" fmla="*/ 3940969 h 4694238"/>
              <a:gd name="connsiteX92" fmla="*/ 4072732 w 4722813"/>
              <a:gd name="connsiteY92" fmla="*/ 3955257 h 4694238"/>
              <a:gd name="connsiteX93" fmla="*/ 4037806 w 4722813"/>
              <a:gd name="connsiteY93" fmla="*/ 3962400 h 4694238"/>
              <a:gd name="connsiteX94" fmla="*/ 4003675 w 4722813"/>
              <a:gd name="connsiteY94" fmla="*/ 3963988 h 4694238"/>
              <a:gd name="connsiteX95" fmla="*/ 3971132 w 4722813"/>
              <a:gd name="connsiteY95" fmla="*/ 3958432 h 4694238"/>
              <a:gd name="connsiteX96" fmla="*/ 3936207 w 4722813"/>
              <a:gd name="connsiteY96" fmla="*/ 3947319 h 4694238"/>
              <a:gd name="connsiteX97" fmla="*/ 3906044 w 4722813"/>
              <a:gd name="connsiteY97" fmla="*/ 3929857 h 4694238"/>
              <a:gd name="connsiteX98" fmla="*/ 3891757 w 4722813"/>
              <a:gd name="connsiteY98" fmla="*/ 3917950 h 4694238"/>
              <a:gd name="connsiteX99" fmla="*/ 3866357 w 4722813"/>
              <a:gd name="connsiteY99" fmla="*/ 3890963 h 4694238"/>
              <a:gd name="connsiteX100" fmla="*/ 3845719 w 4722813"/>
              <a:gd name="connsiteY100" fmla="*/ 3859213 h 4694238"/>
              <a:gd name="connsiteX101" fmla="*/ 3831432 w 4722813"/>
              <a:gd name="connsiteY101" fmla="*/ 3825082 h 4694238"/>
              <a:gd name="connsiteX102" fmla="*/ 3825875 w 4722813"/>
              <a:gd name="connsiteY102" fmla="*/ 3788569 h 4694238"/>
              <a:gd name="connsiteX103" fmla="*/ 3825875 w 4722813"/>
              <a:gd name="connsiteY103" fmla="*/ 3752850 h 4694238"/>
              <a:gd name="connsiteX104" fmla="*/ 3834607 w 4722813"/>
              <a:gd name="connsiteY104" fmla="*/ 3717132 h 4694238"/>
              <a:gd name="connsiteX105" fmla="*/ 3848894 w 4722813"/>
              <a:gd name="connsiteY105" fmla="*/ 3683000 h 4694238"/>
              <a:gd name="connsiteX106" fmla="*/ 3870325 w 4722813"/>
              <a:gd name="connsiteY106" fmla="*/ 3651250 h 4694238"/>
              <a:gd name="connsiteX107" fmla="*/ 3946525 w 4722813"/>
              <a:gd name="connsiteY107" fmla="*/ 3556000 h 4694238"/>
              <a:gd name="connsiteX108" fmla="*/ 3969544 w 4722813"/>
              <a:gd name="connsiteY108" fmla="*/ 3530600 h 4694238"/>
              <a:gd name="connsiteX109" fmla="*/ 3994944 w 4722813"/>
              <a:gd name="connsiteY109" fmla="*/ 3509963 h 4694238"/>
              <a:gd name="connsiteX110" fmla="*/ 4023519 w 4722813"/>
              <a:gd name="connsiteY110" fmla="*/ 3494088 h 4694238"/>
              <a:gd name="connsiteX111" fmla="*/ 4055269 w 4722813"/>
              <a:gd name="connsiteY111" fmla="*/ 3484563 h 4694238"/>
              <a:gd name="connsiteX112" fmla="*/ 4415228 w 4722813"/>
              <a:gd name="connsiteY112" fmla="*/ 2822575 h 4694238"/>
              <a:gd name="connsiteX113" fmla="*/ 4452464 w 4722813"/>
              <a:gd name="connsiteY113" fmla="*/ 2824158 h 4694238"/>
              <a:gd name="connsiteX114" fmla="*/ 4491285 w 4722813"/>
              <a:gd name="connsiteY114" fmla="*/ 2831279 h 4694238"/>
              <a:gd name="connsiteX115" fmla="*/ 4525352 w 4722813"/>
              <a:gd name="connsiteY115" fmla="*/ 2847104 h 4694238"/>
              <a:gd name="connsiteX116" fmla="*/ 4557042 w 4722813"/>
              <a:gd name="connsiteY116" fmla="*/ 2867677 h 4694238"/>
              <a:gd name="connsiteX117" fmla="*/ 4582395 w 4722813"/>
              <a:gd name="connsiteY117" fmla="*/ 2894580 h 4694238"/>
              <a:gd name="connsiteX118" fmla="*/ 4601409 w 4722813"/>
              <a:gd name="connsiteY118" fmla="*/ 2924648 h 4694238"/>
              <a:gd name="connsiteX119" fmla="*/ 4615670 w 4722813"/>
              <a:gd name="connsiteY119" fmla="*/ 2957881 h 4694238"/>
              <a:gd name="connsiteX120" fmla="*/ 4622800 w 4722813"/>
              <a:gd name="connsiteY120" fmla="*/ 2995070 h 4694238"/>
              <a:gd name="connsiteX121" fmla="*/ 4622800 w 4722813"/>
              <a:gd name="connsiteY121" fmla="*/ 3032260 h 4694238"/>
              <a:gd name="connsiteX122" fmla="*/ 4614085 w 4722813"/>
              <a:gd name="connsiteY122" fmla="*/ 3069449 h 4694238"/>
              <a:gd name="connsiteX123" fmla="*/ 4592694 w 4722813"/>
              <a:gd name="connsiteY123" fmla="*/ 3136706 h 4694238"/>
              <a:gd name="connsiteX124" fmla="*/ 4566549 w 4722813"/>
              <a:gd name="connsiteY124" fmla="*/ 3205546 h 4694238"/>
              <a:gd name="connsiteX125" fmla="*/ 4549912 w 4722813"/>
              <a:gd name="connsiteY125" fmla="*/ 3239570 h 4694238"/>
              <a:gd name="connsiteX126" fmla="*/ 4526936 w 4722813"/>
              <a:gd name="connsiteY126" fmla="*/ 3268056 h 4694238"/>
              <a:gd name="connsiteX127" fmla="*/ 4499207 w 4722813"/>
              <a:gd name="connsiteY127" fmla="*/ 3292585 h 4694238"/>
              <a:gd name="connsiteX128" fmla="*/ 4468309 w 4722813"/>
              <a:gd name="connsiteY128" fmla="*/ 3309992 h 4694238"/>
              <a:gd name="connsiteX129" fmla="*/ 4433450 w 4722813"/>
              <a:gd name="connsiteY129" fmla="*/ 3321070 h 4694238"/>
              <a:gd name="connsiteX130" fmla="*/ 4397798 w 4722813"/>
              <a:gd name="connsiteY130" fmla="*/ 3327400 h 4694238"/>
              <a:gd name="connsiteX131" fmla="*/ 4360562 w 4722813"/>
              <a:gd name="connsiteY131" fmla="*/ 3324235 h 4694238"/>
              <a:gd name="connsiteX132" fmla="*/ 4323325 w 4722813"/>
              <a:gd name="connsiteY132" fmla="*/ 3313949 h 4694238"/>
              <a:gd name="connsiteX133" fmla="*/ 4300350 w 4722813"/>
              <a:gd name="connsiteY133" fmla="*/ 3304453 h 4694238"/>
              <a:gd name="connsiteX134" fmla="*/ 4280543 w 4722813"/>
              <a:gd name="connsiteY134" fmla="*/ 3292585 h 4694238"/>
              <a:gd name="connsiteX135" fmla="*/ 4253606 w 4722813"/>
              <a:gd name="connsiteY135" fmla="*/ 3268056 h 4694238"/>
              <a:gd name="connsiteX136" fmla="*/ 4231423 w 4722813"/>
              <a:gd name="connsiteY136" fmla="*/ 3241153 h 4694238"/>
              <a:gd name="connsiteX137" fmla="*/ 4216370 w 4722813"/>
              <a:gd name="connsiteY137" fmla="*/ 3209502 h 4694238"/>
              <a:gd name="connsiteX138" fmla="*/ 4204486 w 4722813"/>
              <a:gd name="connsiteY138" fmla="*/ 3176269 h 4694238"/>
              <a:gd name="connsiteX139" fmla="*/ 4200525 w 4722813"/>
              <a:gd name="connsiteY139" fmla="*/ 3140662 h 4694238"/>
              <a:gd name="connsiteX140" fmla="*/ 4202902 w 4722813"/>
              <a:gd name="connsiteY140" fmla="*/ 3105056 h 4694238"/>
              <a:gd name="connsiteX141" fmla="*/ 4213201 w 4722813"/>
              <a:gd name="connsiteY141" fmla="*/ 3069449 h 4694238"/>
              <a:gd name="connsiteX142" fmla="*/ 4253606 w 4722813"/>
              <a:gd name="connsiteY142" fmla="*/ 2956298 h 4694238"/>
              <a:gd name="connsiteX143" fmla="*/ 4267867 w 4722813"/>
              <a:gd name="connsiteY143" fmla="*/ 2920692 h 4694238"/>
              <a:gd name="connsiteX144" fmla="*/ 4289258 w 4722813"/>
              <a:gd name="connsiteY144" fmla="*/ 2890624 h 4694238"/>
              <a:gd name="connsiteX145" fmla="*/ 4314611 w 4722813"/>
              <a:gd name="connsiteY145" fmla="*/ 2864512 h 4694238"/>
              <a:gd name="connsiteX146" fmla="*/ 4346301 w 4722813"/>
              <a:gd name="connsiteY146" fmla="*/ 2844731 h 4694238"/>
              <a:gd name="connsiteX147" fmla="*/ 4379576 w 4722813"/>
              <a:gd name="connsiteY147" fmla="*/ 2829697 h 4694238"/>
              <a:gd name="connsiteX148" fmla="*/ 4523961 w 4722813"/>
              <a:gd name="connsiteY148" fmla="*/ 2089150 h 4694238"/>
              <a:gd name="connsiteX149" fmla="*/ 4562936 w 4722813"/>
              <a:gd name="connsiteY149" fmla="*/ 2092320 h 4694238"/>
              <a:gd name="connsiteX150" fmla="*/ 4598730 w 4722813"/>
              <a:gd name="connsiteY150" fmla="*/ 2101038 h 4694238"/>
              <a:gd name="connsiteX151" fmla="*/ 4632137 w 4722813"/>
              <a:gd name="connsiteY151" fmla="*/ 2118474 h 4694238"/>
              <a:gd name="connsiteX152" fmla="*/ 4660771 w 4722813"/>
              <a:gd name="connsiteY152" fmla="*/ 2139872 h 4694238"/>
              <a:gd name="connsiteX153" fmla="*/ 4685429 w 4722813"/>
              <a:gd name="connsiteY153" fmla="*/ 2166818 h 4694238"/>
              <a:gd name="connsiteX154" fmla="*/ 4703723 w 4722813"/>
              <a:gd name="connsiteY154" fmla="*/ 2198519 h 4694238"/>
              <a:gd name="connsiteX155" fmla="*/ 4716450 w 4722813"/>
              <a:gd name="connsiteY155" fmla="*/ 2234182 h 4694238"/>
              <a:gd name="connsiteX156" fmla="*/ 4721222 w 4722813"/>
              <a:gd name="connsiteY156" fmla="*/ 2271431 h 4694238"/>
              <a:gd name="connsiteX157" fmla="*/ 4722813 w 4722813"/>
              <a:gd name="connsiteY157" fmla="*/ 2343550 h 4694238"/>
              <a:gd name="connsiteX158" fmla="*/ 4722813 w 4722813"/>
              <a:gd name="connsiteY158" fmla="*/ 2416463 h 4694238"/>
              <a:gd name="connsiteX159" fmla="*/ 4718041 w 4722813"/>
              <a:gd name="connsiteY159" fmla="*/ 2453711 h 4694238"/>
              <a:gd name="connsiteX160" fmla="*/ 4706905 w 4722813"/>
              <a:gd name="connsiteY160" fmla="*/ 2489375 h 4694238"/>
              <a:gd name="connsiteX161" fmla="*/ 4687815 w 4722813"/>
              <a:gd name="connsiteY161" fmla="*/ 2521076 h 4694238"/>
              <a:gd name="connsiteX162" fmla="*/ 4663157 w 4722813"/>
              <a:gd name="connsiteY162" fmla="*/ 2548814 h 4694238"/>
              <a:gd name="connsiteX163" fmla="*/ 4634523 w 4722813"/>
              <a:gd name="connsiteY163" fmla="*/ 2571797 h 4694238"/>
              <a:gd name="connsiteX164" fmla="*/ 4603502 w 4722813"/>
              <a:gd name="connsiteY164" fmla="*/ 2588440 h 4694238"/>
              <a:gd name="connsiteX165" fmla="*/ 4566913 w 4722813"/>
              <a:gd name="connsiteY165" fmla="*/ 2598743 h 4694238"/>
              <a:gd name="connsiteX166" fmla="*/ 4528734 w 4722813"/>
              <a:gd name="connsiteY166" fmla="*/ 2601913 h 4694238"/>
              <a:gd name="connsiteX167" fmla="*/ 4489759 w 4722813"/>
              <a:gd name="connsiteY167" fmla="*/ 2597158 h 4694238"/>
              <a:gd name="connsiteX168" fmla="*/ 4454761 w 4722813"/>
              <a:gd name="connsiteY168" fmla="*/ 2584478 h 4694238"/>
              <a:gd name="connsiteX169" fmla="*/ 4423740 w 4722813"/>
              <a:gd name="connsiteY169" fmla="*/ 2567042 h 4694238"/>
              <a:gd name="connsiteX170" fmla="*/ 4394310 w 4722813"/>
              <a:gd name="connsiteY170" fmla="*/ 2542474 h 4694238"/>
              <a:gd name="connsiteX171" fmla="*/ 4372834 w 4722813"/>
              <a:gd name="connsiteY171" fmla="*/ 2513943 h 4694238"/>
              <a:gd name="connsiteX172" fmla="*/ 4356130 w 4722813"/>
              <a:gd name="connsiteY172" fmla="*/ 2482242 h 4694238"/>
              <a:gd name="connsiteX173" fmla="*/ 4345790 w 4722813"/>
              <a:gd name="connsiteY173" fmla="*/ 2444993 h 4694238"/>
              <a:gd name="connsiteX174" fmla="*/ 4342608 w 4722813"/>
              <a:gd name="connsiteY174" fmla="*/ 2407745 h 4694238"/>
              <a:gd name="connsiteX175" fmla="*/ 4342608 w 4722813"/>
              <a:gd name="connsiteY175" fmla="*/ 2347513 h 4694238"/>
              <a:gd name="connsiteX176" fmla="*/ 4341813 w 4722813"/>
              <a:gd name="connsiteY176" fmla="*/ 2287281 h 4694238"/>
              <a:gd name="connsiteX177" fmla="*/ 4342608 w 4722813"/>
              <a:gd name="connsiteY177" fmla="*/ 2248448 h 4694238"/>
              <a:gd name="connsiteX178" fmla="*/ 4352949 w 4722813"/>
              <a:gd name="connsiteY178" fmla="*/ 2212784 h 4694238"/>
              <a:gd name="connsiteX179" fmla="*/ 4368857 w 4722813"/>
              <a:gd name="connsiteY179" fmla="*/ 2179498 h 4694238"/>
              <a:gd name="connsiteX180" fmla="*/ 4391924 w 4722813"/>
              <a:gd name="connsiteY180" fmla="*/ 2150967 h 4694238"/>
              <a:gd name="connsiteX181" fmla="*/ 4418967 w 4722813"/>
              <a:gd name="connsiteY181" fmla="*/ 2126399 h 4694238"/>
              <a:gd name="connsiteX182" fmla="*/ 4450784 w 4722813"/>
              <a:gd name="connsiteY182" fmla="*/ 2108171 h 4694238"/>
              <a:gd name="connsiteX183" fmla="*/ 4484986 w 4722813"/>
              <a:gd name="connsiteY183" fmla="*/ 2095490 h 4694238"/>
              <a:gd name="connsiteX184" fmla="*/ 4381138 w 4722813"/>
              <a:gd name="connsiteY184" fmla="*/ 1366837 h 4694238"/>
              <a:gd name="connsiteX185" fmla="*/ 4418375 w 4722813"/>
              <a:gd name="connsiteY185" fmla="*/ 1370812 h 4694238"/>
              <a:gd name="connsiteX186" fmla="*/ 4453235 w 4722813"/>
              <a:gd name="connsiteY186" fmla="*/ 1381147 h 4694238"/>
              <a:gd name="connsiteX187" fmla="*/ 4484925 w 4722813"/>
              <a:gd name="connsiteY187" fmla="*/ 1400227 h 4694238"/>
              <a:gd name="connsiteX188" fmla="*/ 4513447 w 4722813"/>
              <a:gd name="connsiteY188" fmla="*/ 1423282 h 4694238"/>
              <a:gd name="connsiteX189" fmla="*/ 4536423 w 4722813"/>
              <a:gd name="connsiteY189" fmla="*/ 1451902 h 4694238"/>
              <a:gd name="connsiteX190" fmla="*/ 4554645 w 4722813"/>
              <a:gd name="connsiteY190" fmla="*/ 1486087 h 4694238"/>
              <a:gd name="connsiteX191" fmla="*/ 4579205 w 4722813"/>
              <a:gd name="connsiteY191" fmla="*/ 1553662 h 4694238"/>
              <a:gd name="connsiteX192" fmla="*/ 4603765 w 4722813"/>
              <a:gd name="connsiteY192" fmla="*/ 1621237 h 4694238"/>
              <a:gd name="connsiteX193" fmla="*/ 4611688 w 4722813"/>
              <a:gd name="connsiteY193" fmla="*/ 1658602 h 4694238"/>
              <a:gd name="connsiteX194" fmla="*/ 4611688 w 4722813"/>
              <a:gd name="connsiteY194" fmla="*/ 1696762 h 4694238"/>
              <a:gd name="connsiteX195" fmla="*/ 4606142 w 4722813"/>
              <a:gd name="connsiteY195" fmla="*/ 1734127 h 4694238"/>
              <a:gd name="connsiteX196" fmla="*/ 4593466 w 4722813"/>
              <a:gd name="connsiteY196" fmla="*/ 1766722 h 4694238"/>
              <a:gd name="connsiteX197" fmla="*/ 4573659 w 4722813"/>
              <a:gd name="connsiteY197" fmla="*/ 1798522 h 4694238"/>
              <a:gd name="connsiteX198" fmla="*/ 4549099 w 4722813"/>
              <a:gd name="connsiteY198" fmla="*/ 1824757 h 4694238"/>
              <a:gd name="connsiteX199" fmla="*/ 4517408 w 4722813"/>
              <a:gd name="connsiteY199" fmla="*/ 1847812 h 4694238"/>
              <a:gd name="connsiteX200" fmla="*/ 4483341 w 4722813"/>
              <a:gd name="connsiteY200" fmla="*/ 1862122 h 4694238"/>
              <a:gd name="connsiteX201" fmla="*/ 4447689 w 4722813"/>
              <a:gd name="connsiteY201" fmla="*/ 1870867 h 4694238"/>
              <a:gd name="connsiteX202" fmla="*/ 4411244 w 4722813"/>
              <a:gd name="connsiteY202" fmla="*/ 1871662 h 4694238"/>
              <a:gd name="connsiteX203" fmla="*/ 4377177 w 4722813"/>
              <a:gd name="connsiteY203" fmla="*/ 1866097 h 4694238"/>
              <a:gd name="connsiteX204" fmla="*/ 4343902 w 4722813"/>
              <a:gd name="connsiteY204" fmla="*/ 1854967 h 4694238"/>
              <a:gd name="connsiteX205" fmla="*/ 4313796 w 4722813"/>
              <a:gd name="connsiteY205" fmla="*/ 1837477 h 4694238"/>
              <a:gd name="connsiteX206" fmla="*/ 4291612 w 4722813"/>
              <a:gd name="connsiteY206" fmla="*/ 1818397 h 4694238"/>
              <a:gd name="connsiteX207" fmla="*/ 4271013 w 4722813"/>
              <a:gd name="connsiteY207" fmla="*/ 1795342 h 4694238"/>
              <a:gd name="connsiteX208" fmla="*/ 4255168 w 4722813"/>
              <a:gd name="connsiteY208" fmla="*/ 1769902 h 4694238"/>
              <a:gd name="connsiteX209" fmla="*/ 4244076 w 4722813"/>
              <a:gd name="connsiteY209" fmla="*/ 1741282 h 4694238"/>
              <a:gd name="connsiteX210" fmla="*/ 4202878 w 4722813"/>
              <a:gd name="connsiteY210" fmla="*/ 1627597 h 4694238"/>
              <a:gd name="connsiteX211" fmla="*/ 4190994 w 4722813"/>
              <a:gd name="connsiteY211" fmla="*/ 1591027 h 4694238"/>
              <a:gd name="connsiteX212" fmla="*/ 4187825 w 4722813"/>
              <a:gd name="connsiteY212" fmla="*/ 1553662 h 4694238"/>
              <a:gd name="connsiteX213" fmla="*/ 4192579 w 4722813"/>
              <a:gd name="connsiteY213" fmla="*/ 1516297 h 4694238"/>
              <a:gd name="connsiteX214" fmla="*/ 4203670 w 4722813"/>
              <a:gd name="connsiteY214" fmla="*/ 1482112 h 4694238"/>
              <a:gd name="connsiteX215" fmla="*/ 4221100 w 4722813"/>
              <a:gd name="connsiteY215" fmla="*/ 1450312 h 4694238"/>
              <a:gd name="connsiteX216" fmla="*/ 4245661 w 4722813"/>
              <a:gd name="connsiteY216" fmla="*/ 1421692 h 4694238"/>
              <a:gd name="connsiteX217" fmla="*/ 4274182 w 4722813"/>
              <a:gd name="connsiteY217" fmla="*/ 1398637 h 4694238"/>
              <a:gd name="connsiteX218" fmla="*/ 4308250 w 4722813"/>
              <a:gd name="connsiteY218" fmla="*/ 1379557 h 4694238"/>
              <a:gd name="connsiteX219" fmla="*/ 4343902 w 4722813"/>
              <a:gd name="connsiteY219" fmla="*/ 1370017 h 4694238"/>
              <a:gd name="connsiteX220" fmla="*/ 2245369 w 4722813"/>
              <a:gd name="connsiteY220" fmla="*/ 828675 h 4694238"/>
              <a:gd name="connsiteX221" fmla="*/ 2281846 w 4722813"/>
              <a:gd name="connsiteY221" fmla="*/ 831849 h 4694238"/>
              <a:gd name="connsiteX222" fmla="*/ 2312772 w 4722813"/>
              <a:gd name="connsiteY222" fmla="*/ 842958 h 4694238"/>
              <a:gd name="connsiteX223" fmla="*/ 2341319 w 4722813"/>
              <a:gd name="connsiteY223" fmla="*/ 862002 h 4694238"/>
              <a:gd name="connsiteX224" fmla="*/ 2365901 w 4722813"/>
              <a:gd name="connsiteY224" fmla="*/ 886600 h 4694238"/>
              <a:gd name="connsiteX225" fmla="*/ 2383347 w 4722813"/>
              <a:gd name="connsiteY225" fmla="*/ 915166 h 4694238"/>
              <a:gd name="connsiteX226" fmla="*/ 2394448 w 4722813"/>
              <a:gd name="connsiteY226" fmla="*/ 946905 h 4694238"/>
              <a:gd name="connsiteX227" fmla="*/ 2399206 w 4722813"/>
              <a:gd name="connsiteY227" fmla="*/ 982612 h 4694238"/>
              <a:gd name="connsiteX228" fmla="*/ 2399206 w 4722813"/>
              <a:gd name="connsiteY228" fmla="*/ 2326786 h 4694238"/>
              <a:gd name="connsiteX229" fmla="*/ 3631488 w 4722813"/>
              <a:gd name="connsiteY229" fmla="*/ 2965546 h 4694238"/>
              <a:gd name="connsiteX230" fmla="*/ 3657656 w 4722813"/>
              <a:gd name="connsiteY230" fmla="*/ 2983002 h 4694238"/>
              <a:gd name="connsiteX231" fmla="*/ 3679066 w 4722813"/>
              <a:gd name="connsiteY231" fmla="*/ 3002840 h 4694238"/>
              <a:gd name="connsiteX232" fmla="*/ 3695719 w 4722813"/>
              <a:gd name="connsiteY232" fmla="*/ 3027438 h 4694238"/>
              <a:gd name="connsiteX233" fmla="*/ 3707613 w 4722813"/>
              <a:gd name="connsiteY233" fmla="*/ 3055210 h 4694238"/>
              <a:gd name="connsiteX234" fmla="*/ 3713164 w 4722813"/>
              <a:gd name="connsiteY234" fmla="*/ 3083776 h 4694238"/>
              <a:gd name="connsiteX235" fmla="*/ 3714750 w 4722813"/>
              <a:gd name="connsiteY235" fmla="*/ 3113928 h 4694238"/>
              <a:gd name="connsiteX236" fmla="*/ 3709199 w 4722813"/>
              <a:gd name="connsiteY236" fmla="*/ 3144081 h 4694238"/>
              <a:gd name="connsiteX237" fmla="*/ 3697305 w 4722813"/>
              <a:gd name="connsiteY237" fmla="*/ 3172647 h 4694238"/>
              <a:gd name="connsiteX238" fmla="*/ 3681445 w 4722813"/>
              <a:gd name="connsiteY238" fmla="*/ 3197245 h 4694238"/>
              <a:gd name="connsiteX239" fmla="*/ 3661621 w 4722813"/>
              <a:gd name="connsiteY239" fmla="*/ 3217082 h 4694238"/>
              <a:gd name="connsiteX240" fmla="*/ 3640211 w 4722813"/>
              <a:gd name="connsiteY240" fmla="*/ 3234539 h 4694238"/>
              <a:gd name="connsiteX241" fmla="*/ 3614042 w 4722813"/>
              <a:gd name="connsiteY241" fmla="*/ 3245648 h 4694238"/>
              <a:gd name="connsiteX242" fmla="*/ 3588667 w 4722813"/>
              <a:gd name="connsiteY242" fmla="*/ 3252789 h 4694238"/>
              <a:gd name="connsiteX243" fmla="*/ 3560913 w 4722813"/>
              <a:gd name="connsiteY243" fmla="*/ 3255963 h 4694238"/>
              <a:gd name="connsiteX244" fmla="*/ 3537124 w 4722813"/>
              <a:gd name="connsiteY244" fmla="*/ 3254376 h 4694238"/>
              <a:gd name="connsiteX245" fmla="*/ 3514128 w 4722813"/>
              <a:gd name="connsiteY245" fmla="*/ 3248822 h 4694238"/>
              <a:gd name="connsiteX246" fmla="*/ 3491131 w 4722813"/>
              <a:gd name="connsiteY246" fmla="*/ 3238506 h 4694238"/>
              <a:gd name="connsiteX247" fmla="*/ 2092325 w 4722813"/>
              <a:gd name="connsiteY247" fmla="*/ 2514843 h 4694238"/>
              <a:gd name="connsiteX248" fmla="*/ 2092325 w 4722813"/>
              <a:gd name="connsiteY248" fmla="*/ 982612 h 4694238"/>
              <a:gd name="connsiteX249" fmla="*/ 2096290 w 4722813"/>
              <a:gd name="connsiteY249" fmla="*/ 946905 h 4694238"/>
              <a:gd name="connsiteX250" fmla="*/ 2108185 w 4722813"/>
              <a:gd name="connsiteY250" fmla="*/ 915166 h 4694238"/>
              <a:gd name="connsiteX251" fmla="*/ 2125630 w 4722813"/>
              <a:gd name="connsiteY251" fmla="*/ 886600 h 4694238"/>
              <a:gd name="connsiteX252" fmla="*/ 2149419 w 4722813"/>
              <a:gd name="connsiteY252" fmla="*/ 862002 h 4694238"/>
              <a:gd name="connsiteX253" fmla="*/ 2177966 w 4722813"/>
              <a:gd name="connsiteY253" fmla="*/ 842958 h 4694238"/>
              <a:gd name="connsiteX254" fmla="*/ 2209685 w 4722813"/>
              <a:gd name="connsiteY254" fmla="*/ 831849 h 4694238"/>
              <a:gd name="connsiteX255" fmla="*/ 2376153 w 4722813"/>
              <a:gd name="connsiteY255" fmla="*/ 0 h 4694238"/>
              <a:gd name="connsiteX256" fmla="*/ 2513498 w 4722813"/>
              <a:gd name="connsiteY256" fmla="*/ 3968 h 4694238"/>
              <a:gd name="connsiteX257" fmla="*/ 2651637 w 4722813"/>
              <a:gd name="connsiteY257" fmla="*/ 17460 h 4694238"/>
              <a:gd name="connsiteX258" fmla="*/ 2786601 w 4722813"/>
              <a:gd name="connsiteY258" fmla="*/ 37300 h 4694238"/>
              <a:gd name="connsiteX259" fmla="*/ 2921564 w 4722813"/>
              <a:gd name="connsiteY259" fmla="*/ 65870 h 4694238"/>
              <a:gd name="connsiteX260" fmla="*/ 3053352 w 4722813"/>
              <a:gd name="connsiteY260" fmla="*/ 102377 h 4694238"/>
              <a:gd name="connsiteX261" fmla="*/ 3183552 w 4722813"/>
              <a:gd name="connsiteY261" fmla="*/ 146819 h 4694238"/>
              <a:gd name="connsiteX262" fmla="*/ 3311371 w 4722813"/>
              <a:gd name="connsiteY262" fmla="*/ 198404 h 4694238"/>
              <a:gd name="connsiteX263" fmla="*/ 3436014 w 4722813"/>
              <a:gd name="connsiteY263" fmla="*/ 258719 h 4694238"/>
              <a:gd name="connsiteX264" fmla="*/ 3558275 w 4722813"/>
              <a:gd name="connsiteY264" fmla="*/ 326176 h 4694238"/>
              <a:gd name="connsiteX265" fmla="*/ 3677360 w 4722813"/>
              <a:gd name="connsiteY265" fmla="*/ 400776 h 4694238"/>
              <a:gd name="connsiteX266" fmla="*/ 3826614 w 4722813"/>
              <a:gd name="connsiteY266" fmla="*/ 185706 h 4694238"/>
              <a:gd name="connsiteX267" fmla="*/ 3844080 w 4722813"/>
              <a:gd name="connsiteY267" fmla="*/ 163485 h 4694238"/>
              <a:gd name="connsiteX268" fmla="*/ 3862340 w 4722813"/>
              <a:gd name="connsiteY268" fmla="*/ 150787 h 4694238"/>
              <a:gd name="connsiteX269" fmla="*/ 3881393 w 4722813"/>
              <a:gd name="connsiteY269" fmla="*/ 145232 h 4694238"/>
              <a:gd name="connsiteX270" fmla="*/ 3898065 w 4722813"/>
              <a:gd name="connsiteY270" fmla="*/ 147613 h 4694238"/>
              <a:gd name="connsiteX271" fmla="*/ 3912356 w 4722813"/>
              <a:gd name="connsiteY271" fmla="*/ 159517 h 4694238"/>
              <a:gd name="connsiteX272" fmla="*/ 3925852 w 4722813"/>
              <a:gd name="connsiteY272" fmla="*/ 177770 h 4694238"/>
              <a:gd name="connsiteX273" fmla="*/ 3935379 w 4722813"/>
              <a:gd name="connsiteY273" fmla="*/ 203960 h 4694238"/>
              <a:gd name="connsiteX274" fmla="*/ 4109244 w 4722813"/>
              <a:gd name="connsiteY274" fmla="*/ 828535 h 4694238"/>
              <a:gd name="connsiteX275" fmla="*/ 4113213 w 4722813"/>
              <a:gd name="connsiteY275" fmla="*/ 857899 h 4694238"/>
              <a:gd name="connsiteX276" fmla="*/ 4110831 w 4722813"/>
              <a:gd name="connsiteY276" fmla="*/ 884882 h 4694238"/>
              <a:gd name="connsiteX277" fmla="*/ 4102098 w 4722813"/>
              <a:gd name="connsiteY277" fmla="*/ 911071 h 4694238"/>
              <a:gd name="connsiteX278" fmla="*/ 4087808 w 4722813"/>
              <a:gd name="connsiteY278" fmla="*/ 932499 h 4694238"/>
              <a:gd name="connsiteX279" fmla="*/ 4067960 w 4722813"/>
              <a:gd name="connsiteY279" fmla="*/ 949165 h 4694238"/>
              <a:gd name="connsiteX280" fmla="*/ 4041762 w 4722813"/>
              <a:gd name="connsiteY280" fmla="*/ 961069 h 4694238"/>
              <a:gd name="connsiteX281" fmla="*/ 4013181 w 4722813"/>
              <a:gd name="connsiteY281" fmla="*/ 968212 h 4694238"/>
              <a:gd name="connsiteX282" fmla="*/ 3368532 w 4722813"/>
              <a:gd name="connsiteY282" fmla="*/ 1025352 h 4694238"/>
              <a:gd name="connsiteX283" fmla="*/ 3344715 w 4722813"/>
              <a:gd name="connsiteY283" fmla="*/ 1025352 h 4694238"/>
              <a:gd name="connsiteX284" fmla="*/ 3323279 w 4722813"/>
              <a:gd name="connsiteY284" fmla="*/ 1021384 h 4694238"/>
              <a:gd name="connsiteX285" fmla="*/ 3308989 w 4722813"/>
              <a:gd name="connsiteY285" fmla="*/ 1012654 h 4694238"/>
              <a:gd name="connsiteX286" fmla="*/ 3298668 w 4722813"/>
              <a:gd name="connsiteY286" fmla="*/ 1001543 h 4694238"/>
              <a:gd name="connsiteX287" fmla="*/ 3293111 w 4722813"/>
              <a:gd name="connsiteY287" fmla="*/ 986465 h 4694238"/>
              <a:gd name="connsiteX288" fmla="*/ 3293905 w 4722813"/>
              <a:gd name="connsiteY288" fmla="*/ 969799 h 4694238"/>
              <a:gd name="connsiteX289" fmla="*/ 3300256 w 4722813"/>
              <a:gd name="connsiteY289" fmla="*/ 949165 h 4694238"/>
              <a:gd name="connsiteX290" fmla="*/ 3312959 w 4722813"/>
              <a:gd name="connsiteY290" fmla="*/ 927737 h 4694238"/>
              <a:gd name="connsiteX291" fmla="*/ 3460625 w 4722813"/>
              <a:gd name="connsiteY291" fmla="*/ 714255 h 4694238"/>
              <a:gd name="connsiteX292" fmla="*/ 3350272 w 4722813"/>
              <a:gd name="connsiteY292" fmla="*/ 645210 h 4694238"/>
              <a:gd name="connsiteX293" fmla="*/ 3236744 w 4722813"/>
              <a:gd name="connsiteY293" fmla="*/ 584895 h 4694238"/>
              <a:gd name="connsiteX294" fmla="*/ 3120834 w 4722813"/>
              <a:gd name="connsiteY294" fmla="*/ 531723 h 4694238"/>
              <a:gd name="connsiteX295" fmla="*/ 3003336 w 4722813"/>
              <a:gd name="connsiteY295" fmla="*/ 487280 h 4694238"/>
              <a:gd name="connsiteX296" fmla="*/ 2882663 w 4722813"/>
              <a:gd name="connsiteY296" fmla="*/ 450774 h 4694238"/>
              <a:gd name="connsiteX297" fmla="*/ 2761990 w 4722813"/>
              <a:gd name="connsiteY297" fmla="*/ 422204 h 4694238"/>
              <a:gd name="connsiteX298" fmla="*/ 2639729 w 4722813"/>
              <a:gd name="connsiteY298" fmla="*/ 400776 h 4694238"/>
              <a:gd name="connsiteX299" fmla="*/ 2518261 w 4722813"/>
              <a:gd name="connsiteY299" fmla="*/ 388078 h 4694238"/>
              <a:gd name="connsiteX300" fmla="*/ 2394412 w 4722813"/>
              <a:gd name="connsiteY300" fmla="*/ 381729 h 4694238"/>
              <a:gd name="connsiteX301" fmla="*/ 2271357 w 4722813"/>
              <a:gd name="connsiteY301" fmla="*/ 383317 h 4694238"/>
              <a:gd name="connsiteX302" fmla="*/ 2149096 w 4722813"/>
              <a:gd name="connsiteY302" fmla="*/ 393634 h 4694238"/>
              <a:gd name="connsiteX303" fmla="*/ 2028423 w 4722813"/>
              <a:gd name="connsiteY303" fmla="*/ 409506 h 4694238"/>
              <a:gd name="connsiteX304" fmla="*/ 1908544 w 4722813"/>
              <a:gd name="connsiteY304" fmla="*/ 434108 h 4694238"/>
              <a:gd name="connsiteX305" fmla="*/ 1790252 w 4722813"/>
              <a:gd name="connsiteY305" fmla="*/ 465059 h 4694238"/>
              <a:gd name="connsiteX306" fmla="*/ 1674342 w 4722813"/>
              <a:gd name="connsiteY306" fmla="*/ 503946 h 4694238"/>
              <a:gd name="connsiteX307" fmla="*/ 1560020 w 4722813"/>
              <a:gd name="connsiteY307" fmla="*/ 549976 h 4694238"/>
              <a:gd name="connsiteX308" fmla="*/ 1448874 w 4722813"/>
              <a:gd name="connsiteY308" fmla="*/ 603148 h 4694238"/>
              <a:gd name="connsiteX309" fmla="*/ 1340109 w 4722813"/>
              <a:gd name="connsiteY309" fmla="*/ 665050 h 4694238"/>
              <a:gd name="connsiteX310" fmla="*/ 1235314 w 4722813"/>
              <a:gd name="connsiteY310" fmla="*/ 730920 h 4694238"/>
              <a:gd name="connsiteX311" fmla="*/ 1229756 w 4722813"/>
              <a:gd name="connsiteY311" fmla="*/ 737269 h 4694238"/>
              <a:gd name="connsiteX312" fmla="*/ 1137664 w 4722813"/>
              <a:gd name="connsiteY312" fmla="*/ 803140 h 4694238"/>
              <a:gd name="connsiteX313" fmla="*/ 1051922 w 4722813"/>
              <a:gd name="connsiteY313" fmla="*/ 876152 h 4694238"/>
              <a:gd name="connsiteX314" fmla="*/ 966974 w 4722813"/>
              <a:gd name="connsiteY314" fmla="*/ 953927 h 4694238"/>
              <a:gd name="connsiteX315" fmla="*/ 888378 w 4722813"/>
              <a:gd name="connsiteY315" fmla="*/ 1038843 h 4694238"/>
              <a:gd name="connsiteX316" fmla="*/ 812163 w 4722813"/>
              <a:gd name="connsiteY316" fmla="*/ 1127728 h 4694238"/>
              <a:gd name="connsiteX317" fmla="*/ 741506 w 4722813"/>
              <a:gd name="connsiteY317" fmla="*/ 1220581 h 4694238"/>
              <a:gd name="connsiteX318" fmla="*/ 673230 w 4722813"/>
              <a:gd name="connsiteY318" fmla="*/ 1326132 h 4694238"/>
              <a:gd name="connsiteX319" fmla="*/ 611306 w 4722813"/>
              <a:gd name="connsiteY319" fmla="*/ 1433270 h 4694238"/>
              <a:gd name="connsiteX320" fmla="*/ 558114 w 4722813"/>
              <a:gd name="connsiteY320" fmla="*/ 1544377 h 4694238"/>
              <a:gd name="connsiteX321" fmla="*/ 510480 w 4722813"/>
              <a:gd name="connsiteY321" fmla="*/ 1656277 h 4694238"/>
              <a:gd name="connsiteX322" fmla="*/ 472373 w 4722813"/>
              <a:gd name="connsiteY322" fmla="*/ 1769764 h 4694238"/>
              <a:gd name="connsiteX323" fmla="*/ 439029 w 4722813"/>
              <a:gd name="connsiteY323" fmla="*/ 1884838 h 4694238"/>
              <a:gd name="connsiteX324" fmla="*/ 414418 w 4722813"/>
              <a:gd name="connsiteY324" fmla="*/ 2000706 h 4694238"/>
              <a:gd name="connsiteX325" fmla="*/ 396158 w 4722813"/>
              <a:gd name="connsiteY325" fmla="*/ 2117367 h 4694238"/>
              <a:gd name="connsiteX326" fmla="*/ 384249 w 4722813"/>
              <a:gd name="connsiteY326" fmla="*/ 2234822 h 4694238"/>
              <a:gd name="connsiteX327" fmla="*/ 381868 w 4722813"/>
              <a:gd name="connsiteY327" fmla="*/ 2353071 h 4694238"/>
              <a:gd name="connsiteX328" fmla="*/ 384249 w 4722813"/>
              <a:gd name="connsiteY328" fmla="*/ 2470526 h 4694238"/>
              <a:gd name="connsiteX329" fmla="*/ 392982 w 4722813"/>
              <a:gd name="connsiteY329" fmla="*/ 2587188 h 4694238"/>
              <a:gd name="connsiteX330" fmla="*/ 410448 w 4722813"/>
              <a:gd name="connsiteY330" fmla="*/ 2703056 h 4694238"/>
              <a:gd name="connsiteX331" fmla="*/ 433471 w 4722813"/>
              <a:gd name="connsiteY331" fmla="*/ 2818130 h 4694238"/>
              <a:gd name="connsiteX332" fmla="*/ 463640 w 4722813"/>
              <a:gd name="connsiteY332" fmla="*/ 2931617 h 4694238"/>
              <a:gd name="connsiteX333" fmla="*/ 500953 w 4722813"/>
              <a:gd name="connsiteY333" fmla="*/ 3041930 h 4694238"/>
              <a:gd name="connsiteX334" fmla="*/ 543824 w 4722813"/>
              <a:gd name="connsiteY334" fmla="*/ 3153036 h 4694238"/>
              <a:gd name="connsiteX335" fmla="*/ 593840 w 4722813"/>
              <a:gd name="connsiteY335" fmla="*/ 3259381 h 4694238"/>
              <a:gd name="connsiteX336" fmla="*/ 650207 w 4722813"/>
              <a:gd name="connsiteY336" fmla="*/ 3362550 h 4694238"/>
              <a:gd name="connsiteX337" fmla="*/ 712925 w 4722813"/>
              <a:gd name="connsiteY337" fmla="*/ 3464133 h 4694238"/>
              <a:gd name="connsiteX338" fmla="*/ 781995 w 4722813"/>
              <a:gd name="connsiteY338" fmla="*/ 3562542 h 4694238"/>
              <a:gd name="connsiteX339" fmla="*/ 856622 w 4722813"/>
              <a:gd name="connsiteY339" fmla="*/ 3655395 h 4694238"/>
              <a:gd name="connsiteX340" fmla="*/ 938394 w 4722813"/>
              <a:gd name="connsiteY340" fmla="*/ 3744280 h 4694238"/>
              <a:gd name="connsiteX341" fmla="*/ 1027311 w 4722813"/>
              <a:gd name="connsiteY341" fmla="*/ 3830784 h 4694238"/>
              <a:gd name="connsiteX342" fmla="*/ 1120198 w 4722813"/>
              <a:gd name="connsiteY342" fmla="*/ 3910939 h 4694238"/>
              <a:gd name="connsiteX343" fmla="*/ 1221023 w 4722813"/>
              <a:gd name="connsiteY343" fmla="*/ 3985539 h 4694238"/>
              <a:gd name="connsiteX344" fmla="*/ 1313910 w 4722813"/>
              <a:gd name="connsiteY344" fmla="*/ 4047441 h 4694238"/>
              <a:gd name="connsiteX345" fmla="*/ 1410766 w 4722813"/>
              <a:gd name="connsiteY345" fmla="*/ 4103788 h 4694238"/>
              <a:gd name="connsiteX346" fmla="*/ 1410766 w 4722813"/>
              <a:gd name="connsiteY346" fmla="*/ 4105375 h 4694238"/>
              <a:gd name="connsiteX347" fmla="*/ 1463164 w 4722813"/>
              <a:gd name="connsiteY347" fmla="*/ 4132358 h 4694238"/>
              <a:gd name="connsiteX348" fmla="*/ 1517943 w 4722813"/>
              <a:gd name="connsiteY348" fmla="*/ 4159341 h 4694238"/>
              <a:gd name="connsiteX349" fmla="*/ 1521119 w 4722813"/>
              <a:gd name="connsiteY349" fmla="*/ 4160928 h 4694238"/>
              <a:gd name="connsiteX350" fmla="*/ 1523501 w 4722813"/>
              <a:gd name="connsiteY350" fmla="*/ 4162515 h 4694238"/>
              <a:gd name="connsiteX351" fmla="*/ 1641792 w 4722813"/>
              <a:gd name="connsiteY351" fmla="*/ 4212513 h 4694238"/>
              <a:gd name="connsiteX352" fmla="*/ 1761672 w 4722813"/>
              <a:gd name="connsiteY352" fmla="*/ 4256162 h 4694238"/>
              <a:gd name="connsiteX353" fmla="*/ 1885521 w 4722813"/>
              <a:gd name="connsiteY353" fmla="*/ 4290288 h 4694238"/>
              <a:gd name="connsiteX354" fmla="*/ 2010163 w 4722813"/>
              <a:gd name="connsiteY354" fmla="*/ 4318064 h 4694238"/>
              <a:gd name="connsiteX355" fmla="*/ 2047477 w 4722813"/>
              <a:gd name="connsiteY355" fmla="*/ 4327588 h 4694238"/>
              <a:gd name="connsiteX356" fmla="*/ 2080821 w 4722813"/>
              <a:gd name="connsiteY356" fmla="*/ 4345047 h 4694238"/>
              <a:gd name="connsiteX357" fmla="*/ 2109401 w 4722813"/>
              <a:gd name="connsiteY357" fmla="*/ 4368062 h 4694238"/>
              <a:gd name="connsiteX358" fmla="*/ 2133218 w 4722813"/>
              <a:gd name="connsiteY358" fmla="*/ 4395045 h 4694238"/>
              <a:gd name="connsiteX359" fmla="*/ 2150684 w 4722813"/>
              <a:gd name="connsiteY359" fmla="*/ 4426790 h 4694238"/>
              <a:gd name="connsiteX360" fmla="*/ 2162593 w 4722813"/>
              <a:gd name="connsiteY360" fmla="*/ 4462502 h 4694238"/>
              <a:gd name="connsiteX361" fmla="*/ 2166562 w 4722813"/>
              <a:gd name="connsiteY361" fmla="*/ 4499802 h 4694238"/>
              <a:gd name="connsiteX362" fmla="*/ 2163387 w 4722813"/>
              <a:gd name="connsiteY362" fmla="*/ 4537102 h 4694238"/>
              <a:gd name="connsiteX363" fmla="*/ 2153860 w 4722813"/>
              <a:gd name="connsiteY363" fmla="*/ 4574402 h 4694238"/>
              <a:gd name="connsiteX364" fmla="*/ 2136394 w 4722813"/>
              <a:gd name="connsiteY364" fmla="*/ 4607734 h 4694238"/>
              <a:gd name="connsiteX365" fmla="*/ 2113371 w 4722813"/>
              <a:gd name="connsiteY365" fmla="*/ 4636304 h 4694238"/>
              <a:gd name="connsiteX366" fmla="*/ 2086378 w 4722813"/>
              <a:gd name="connsiteY366" fmla="*/ 4660906 h 4694238"/>
              <a:gd name="connsiteX367" fmla="*/ 2053034 w 4722813"/>
              <a:gd name="connsiteY367" fmla="*/ 4678366 h 4694238"/>
              <a:gd name="connsiteX368" fmla="*/ 2018896 w 4722813"/>
              <a:gd name="connsiteY368" fmla="*/ 4689476 h 4694238"/>
              <a:gd name="connsiteX369" fmla="*/ 1981583 w 4722813"/>
              <a:gd name="connsiteY369" fmla="*/ 4694238 h 4694238"/>
              <a:gd name="connsiteX370" fmla="*/ 1944269 w 4722813"/>
              <a:gd name="connsiteY370" fmla="*/ 4691064 h 4694238"/>
              <a:gd name="connsiteX371" fmla="*/ 1818039 w 4722813"/>
              <a:gd name="connsiteY371" fmla="*/ 4665668 h 4694238"/>
              <a:gd name="connsiteX372" fmla="*/ 1693396 w 4722813"/>
              <a:gd name="connsiteY372" fmla="*/ 4632336 h 4694238"/>
              <a:gd name="connsiteX373" fmla="*/ 1571135 w 4722813"/>
              <a:gd name="connsiteY373" fmla="*/ 4591862 h 4694238"/>
              <a:gd name="connsiteX374" fmla="*/ 1452049 w 4722813"/>
              <a:gd name="connsiteY374" fmla="*/ 4545832 h 4694238"/>
              <a:gd name="connsiteX375" fmla="*/ 1336139 w 4722813"/>
              <a:gd name="connsiteY375" fmla="*/ 4494247 h 4694238"/>
              <a:gd name="connsiteX376" fmla="*/ 1221023 w 4722813"/>
              <a:gd name="connsiteY376" fmla="*/ 4433932 h 4694238"/>
              <a:gd name="connsiteX377" fmla="*/ 1110671 w 4722813"/>
              <a:gd name="connsiteY377" fmla="*/ 4369649 h 4694238"/>
              <a:gd name="connsiteX378" fmla="*/ 1001112 w 4722813"/>
              <a:gd name="connsiteY378" fmla="*/ 4297430 h 4694238"/>
              <a:gd name="connsiteX379" fmla="*/ 895523 w 4722813"/>
              <a:gd name="connsiteY379" fmla="*/ 4217275 h 4694238"/>
              <a:gd name="connsiteX380" fmla="*/ 794697 w 4722813"/>
              <a:gd name="connsiteY380" fmla="*/ 4132358 h 4694238"/>
              <a:gd name="connsiteX381" fmla="*/ 698635 w 4722813"/>
              <a:gd name="connsiteY381" fmla="*/ 4043473 h 4694238"/>
              <a:gd name="connsiteX382" fmla="*/ 696253 w 4722813"/>
              <a:gd name="connsiteY382" fmla="*/ 4040298 h 4694238"/>
              <a:gd name="connsiteX383" fmla="*/ 604161 w 4722813"/>
              <a:gd name="connsiteY383" fmla="*/ 3944271 h 4694238"/>
              <a:gd name="connsiteX384" fmla="*/ 519213 w 4722813"/>
              <a:gd name="connsiteY384" fmla="*/ 3843482 h 4694238"/>
              <a:gd name="connsiteX385" fmla="*/ 439029 w 4722813"/>
              <a:gd name="connsiteY385" fmla="*/ 3738724 h 4694238"/>
              <a:gd name="connsiteX386" fmla="*/ 365990 w 4722813"/>
              <a:gd name="connsiteY386" fmla="*/ 3629999 h 4694238"/>
              <a:gd name="connsiteX387" fmla="*/ 298508 w 4722813"/>
              <a:gd name="connsiteY387" fmla="*/ 3517306 h 4694238"/>
              <a:gd name="connsiteX388" fmla="*/ 238171 w 4722813"/>
              <a:gd name="connsiteY388" fmla="*/ 3399850 h 4694238"/>
              <a:gd name="connsiteX389" fmla="*/ 183392 w 4722813"/>
              <a:gd name="connsiteY389" fmla="*/ 3280808 h 4694238"/>
              <a:gd name="connsiteX390" fmla="*/ 136552 w 4722813"/>
              <a:gd name="connsiteY390" fmla="*/ 3157004 h 4694238"/>
              <a:gd name="connsiteX391" fmla="*/ 96063 w 4722813"/>
              <a:gd name="connsiteY391" fmla="*/ 3029232 h 4694238"/>
              <a:gd name="connsiteX392" fmla="*/ 61925 w 4722813"/>
              <a:gd name="connsiteY392" fmla="*/ 2899873 h 4694238"/>
              <a:gd name="connsiteX393" fmla="*/ 35726 w 4722813"/>
              <a:gd name="connsiteY393" fmla="*/ 2768132 h 4694238"/>
              <a:gd name="connsiteX394" fmla="*/ 14291 w 4722813"/>
              <a:gd name="connsiteY394" fmla="*/ 2624488 h 4694238"/>
              <a:gd name="connsiteX395" fmla="*/ 14291 w 4722813"/>
              <a:gd name="connsiteY395" fmla="*/ 2619726 h 4694238"/>
              <a:gd name="connsiteX396" fmla="*/ 12703 w 4722813"/>
              <a:gd name="connsiteY396" fmla="*/ 2615758 h 4694238"/>
              <a:gd name="connsiteX397" fmla="*/ 7145 w 4722813"/>
              <a:gd name="connsiteY397" fmla="*/ 2543539 h 4694238"/>
              <a:gd name="connsiteX398" fmla="*/ 3176 w 4722813"/>
              <a:gd name="connsiteY398" fmla="*/ 2472114 h 4694238"/>
              <a:gd name="connsiteX399" fmla="*/ 3176 w 4722813"/>
              <a:gd name="connsiteY399" fmla="*/ 2466558 h 4694238"/>
              <a:gd name="connsiteX400" fmla="*/ 0 w 4722813"/>
              <a:gd name="connsiteY400" fmla="*/ 2334024 h 4694238"/>
              <a:gd name="connsiteX401" fmla="*/ 5558 w 4722813"/>
              <a:gd name="connsiteY401" fmla="*/ 2202284 h 4694238"/>
              <a:gd name="connsiteX402" fmla="*/ 17466 w 4722813"/>
              <a:gd name="connsiteY402" fmla="*/ 2069750 h 4694238"/>
              <a:gd name="connsiteX403" fmla="*/ 37314 w 4722813"/>
              <a:gd name="connsiteY403" fmla="*/ 1940391 h 4694238"/>
              <a:gd name="connsiteX404" fmla="*/ 64306 w 4722813"/>
              <a:gd name="connsiteY404" fmla="*/ 1811032 h 4694238"/>
              <a:gd name="connsiteX405" fmla="*/ 99238 w 4722813"/>
              <a:gd name="connsiteY405" fmla="*/ 1684847 h 4694238"/>
              <a:gd name="connsiteX406" fmla="*/ 140521 w 4722813"/>
              <a:gd name="connsiteY406" fmla="*/ 1560249 h 4694238"/>
              <a:gd name="connsiteX407" fmla="*/ 189743 w 4722813"/>
              <a:gd name="connsiteY407" fmla="*/ 1436445 h 4694238"/>
              <a:gd name="connsiteX408" fmla="*/ 243729 w 4722813"/>
              <a:gd name="connsiteY408" fmla="*/ 1317403 h 4694238"/>
              <a:gd name="connsiteX409" fmla="*/ 307241 w 4722813"/>
              <a:gd name="connsiteY409" fmla="*/ 1199154 h 4694238"/>
              <a:gd name="connsiteX410" fmla="*/ 377104 w 4722813"/>
              <a:gd name="connsiteY410" fmla="*/ 1084873 h 4694238"/>
              <a:gd name="connsiteX411" fmla="*/ 378692 w 4722813"/>
              <a:gd name="connsiteY411" fmla="*/ 1080111 h 4694238"/>
              <a:gd name="connsiteX412" fmla="*/ 381868 w 4722813"/>
              <a:gd name="connsiteY412" fmla="*/ 1074556 h 4694238"/>
              <a:gd name="connsiteX413" fmla="*/ 431884 w 4722813"/>
              <a:gd name="connsiteY413" fmla="*/ 1001543 h 4694238"/>
              <a:gd name="connsiteX414" fmla="*/ 463640 w 4722813"/>
              <a:gd name="connsiteY414" fmla="*/ 956307 h 4694238"/>
              <a:gd name="connsiteX415" fmla="*/ 467609 w 4722813"/>
              <a:gd name="connsiteY415" fmla="*/ 950752 h 4694238"/>
              <a:gd name="connsiteX416" fmla="*/ 472373 w 4722813"/>
              <a:gd name="connsiteY416" fmla="*/ 946784 h 4694238"/>
              <a:gd name="connsiteX417" fmla="*/ 554939 w 4722813"/>
              <a:gd name="connsiteY417" fmla="*/ 840439 h 4694238"/>
              <a:gd name="connsiteX418" fmla="*/ 643856 w 4722813"/>
              <a:gd name="connsiteY418" fmla="*/ 741237 h 4694238"/>
              <a:gd name="connsiteX419" fmla="*/ 739124 w 4722813"/>
              <a:gd name="connsiteY419" fmla="*/ 646004 h 4694238"/>
              <a:gd name="connsiteX420" fmla="*/ 837568 w 4722813"/>
              <a:gd name="connsiteY420" fmla="*/ 557119 h 4694238"/>
              <a:gd name="connsiteX421" fmla="*/ 939982 w 4722813"/>
              <a:gd name="connsiteY421" fmla="*/ 475376 h 4694238"/>
              <a:gd name="connsiteX422" fmla="*/ 1047159 w 4722813"/>
              <a:gd name="connsiteY422" fmla="*/ 397602 h 4694238"/>
              <a:gd name="connsiteX423" fmla="*/ 1159099 w 4722813"/>
              <a:gd name="connsiteY423" fmla="*/ 329351 h 4694238"/>
              <a:gd name="connsiteX424" fmla="*/ 1274215 w 4722813"/>
              <a:gd name="connsiteY424" fmla="*/ 264274 h 4694238"/>
              <a:gd name="connsiteX425" fmla="*/ 1393300 w 4722813"/>
              <a:gd name="connsiteY425" fmla="*/ 207134 h 4694238"/>
              <a:gd name="connsiteX426" fmla="*/ 1516355 w 4722813"/>
              <a:gd name="connsiteY426" fmla="*/ 156343 h 4694238"/>
              <a:gd name="connsiteX427" fmla="*/ 1641792 w 4722813"/>
              <a:gd name="connsiteY427" fmla="*/ 111900 h 4694238"/>
              <a:gd name="connsiteX428" fmla="*/ 1770405 w 4722813"/>
              <a:gd name="connsiteY428" fmla="*/ 74600 h 4694238"/>
              <a:gd name="connsiteX429" fmla="*/ 1777550 w 4722813"/>
              <a:gd name="connsiteY429" fmla="*/ 73013 h 4694238"/>
              <a:gd name="connsiteX430" fmla="*/ 1779137 w 4722813"/>
              <a:gd name="connsiteY430" fmla="*/ 73013 h 4694238"/>
              <a:gd name="connsiteX431" fmla="*/ 1868055 w 4722813"/>
              <a:gd name="connsiteY431" fmla="*/ 51585 h 4694238"/>
              <a:gd name="connsiteX432" fmla="*/ 1958560 w 4722813"/>
              <a:gd name="connsiteY432" fmla="*/ 34126 h 4694238"/>
              <a:gd name="connsiteX433" fmla="*/ 2097493 w 4722813"/>
              <a:gd name="connsiteY433" fmla="*/ 14285 h 4694238"/>
              <a:gd name="connsiteX434" fmla="*/ 2237220 w 4722813"/>
              <a:gd name="connsiteY434" fmla="*/ 3175 h 4694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Lst>
            <a:rect l="l" t="t" r="r" b="b"/>
            <a:pathLst>
              <a:path w="4722813" h="4694238">
                <a:moveTo>
                  <a:pt x="2876372" y="4284662"/>
                </a:moveTo>
                <a:lnTo>
                  <a:pt x="2913562" y="4286250"/>
                </a:lnTo>
                <a:lnTo>
                  <a:pt x="2949170" y="4295775"/>
                </a:lnTo>
                <a:lnTo>
                  <a:pt x="2981612" y="4311650"/>
                </a:lnTo>
                <a:lnTo>
                  <a:pt x="3010098" y="4333081"/>
                </a:lnTo>
                <a:lnTo>
                  <a:pt x="3036210" y="4360862"/>
                </a:lnTo>
                <a:lnTo>
                  <a:pt x="3054410" y="4392612"/>
                </a:lnTo>
                <a:lnTo>
                  <a:pt x="3067861" y="4428331"/>
                </a:lnTo>
                <a:lnTo>
                  <a:pt x="3073400" y="4467225"/>
                </a:lnTo>
                <a:lnTo>
                  <a:pt x="3071818" y="4504531"/>
                </a:lnTo>
                <a:lnTo>
                  <a:pt x="3062322" y="4538662"/>
                </a:lnTo>
                <a:lnTo>
                  <a:pt x="3046497" y="4572000"/>
                </a:lnTo>
                <a:lnTo>
                  <a:pt x="3025132" y="4602162"/>
                </a:lnTo>
                <a:lnTo>
                  <a:pt x="2997438" y="4626769"/>
                </a:lnTo>
                <a:lnTo>
                  <a:pt x="2965787" y="4645025"/>
                </a:lnTo>
                <a:lnTo>
                  <a:pt x="2930179" y="4657725"/>
                </a:lnTo>
                <a:lnTo>
                  <a:pt x="2860547" y="4675187"/>
                </a:lnTo>
                <a:lnTo>
                  <a:pt x="2790123" y="4689475"/>
                </a:lnTo>
                <a:lnTo>
                  <a:pt x="2751350" y="4692650"/>
                </a:lnTo>
                <a:lnTo>
                  <a:pt x="2713369" y="4687888"/>
                </a:lnTo>
                <a:lnTo>
                  <a:pt x="2678553" y="4676775"/>
                </a:lnTo>
                <a:lnTo>
                  <a:pt x="2646111" y="4657725"/>
                </a:lnTo>
                <a:lnTo>
                  <a:pt x="2618416" y="4635500"/>
                </a:lnTo>
                <a:lnTo>
                  <a:pt x="2597051" y="4606131"/>
                </a:lnTo>
                <a:lnTo>
                  <a:pt x="2579643" y="4573587"/>
                </a:lnTo>
                <a:lnTo>
                  <a:pt x="2570148" y="4537075"/>
                </a:lnTo>
                <a:lnTo>
                  <a:pt x="2565400" y="4498975"/>
                </a:lnTo>
                <a:lnTo>
                  <a:pt x="2570148" y="4461668"/>
                </a:lnTo>
                <a:lnTo>
                  <a:pt x="2581226" y="4426743"/>
                </a:lnTo>
                <a:lnTo>
                  <a:pt x="2600216" y="4394993"/>
                </a:lnTo>
                <a:lnTo>
                  <a:pt x="2623163" y="4366418"/>
                </a:lnTo>
                <a:lnTo>
                  <a:pt x="2651649" y="4343400"/>
                </a:lnTo>
                <a:lnTo>
                  <a:pt x="2684092" y="4325937"/>
                </a:lnTo>
                <a:lnTo>
                  <a:pt x="2721282" y="4314825"/>
                </a:lnTo>
                <a:lnTo>
                  <a:pt x="2839182" y="4290218"/>
                </a:lnTo>
                <a:close/>
                <a:moveTo>
                  <a:pt x="3550444" y="3987800"/>
                </a:moveTo>
                <a:lnTo>
                  <a:pt x="3582194" y="3989385"/>
                </a:lnTo>
                <a:lnTo>
                  <a:pt x="3613944" y="3994931"/>
                </a:lnTo>
                <a:lnTo>
                  <a:pt x="3643313" y="4006816"/>
                </a:lnTo>
                <a:lnTo>
                  <a:pt x="3672681" y="4024248"/>
                </a:lnTo>
                <a:lnTo>
                  <a:pt x="3696494" y="4045642"/>
                </a:lnTo>
                <a:lnTo>
                  <a:pt x="3717925" y="4072582"/>
                </a:lnTo>
                <a:lnTo>
                  <a:pt x="3735388" y="4102691"/>
                </a:lnTo>
                <a:lnTo>
                  <a:pt x="3745706" y="4134385"/>
                </a:lnTo>
                <a:lnTo>
                  <a:pt x="3749675" y="4166871"/>
                </a:lnTo>
                <a:lnTo>
                  <a:pt x="3748088" y="4198565"/>
                </a:lnTo>
                <a:lnTo>
                  <a:pt x="3742531" y="4231844"/>
                </a:lnTo>
                <a:lnTo>
                  <a:pt x="3731419" y="4261953"/>
                </a:lnTo>
                <a:lnTo>
                  <a:pt x="3713956" y="4288893"/>
                </a:lnTo>
                <a:lnTo>
                  <a:pt x="3692525" y="4315041"/>
                </a:lnTo>
                <a:lnTo>
                  <a:pt x="3665538" y="4336434"/>
                </a:lnTo>
                <a:lnTo>
                  <a:pt x="3605213" y="4375260"/>
                </a:lnTo>
                <a:lnTo>
                  <a:pt x="3543300" y="4410915"/>
                </a:lnTo>
                <a:lnTo>
                  <a:pt x="3509169" y="4426762"/>
                </a:lnTo>
                <a:lnTo>
                  <a:pt x="3472656" y="4435478"/>
                </a:lnTo>
                <a:lnTo>
                  <a:pt x="3436938" y="4437063"/>
                </a:lnTo>
                <a:lnTo>
                  <a:pt x="3402806" y="4431517"/>
                </a:lnTo>
                <a:lnTo>
                  <a:pt x="3369469" y="4419631"/>
                </a:lnTo>
                <a:lnTo>
                  <a:pt x="3338513" y="4402200"/>
                </a:lnTo>
                <a:lnTo>
                  <a:pt x="3317875" y="4385560"/>
                </a:lnTo>
                <a:lnTo>
                  <a:pt x="3299619" y="4364959"/>
                </a:lnTo>
                <a:lnTo>
                  <a:pt x="3283744" y="4341981"/>
                </a:lnTo>
                <a:lnTo>
                  <a:pt x="3269456" y="4310287"/>
                </a:lnTo>
                <a:lnTo>
                  <a:pt x="3260725" y="4279385"/>
                </a:lnTo>
                <a:lnTo>
                  <a:pt x="3257550" y="4246106"/>
                </a:lnTo>
                <a:lnTo>
                  <a:pt x="3260725" y="4212828"/>
                </a:lnTo>
                <a:lnTo>
                  <a:pt x="3269456" y="4182718"/>
                </a:lnTo>
                <a:lnTo>
                  <a:pt x="3282156" y="4152609"/>
                </a:lnTo>
                <a:lnTo>
                  <a:pt x="3301206" y="4125669"/>
                </a:lnTo>
                <a:lnTo>
                  <a:pt x="3325019" y="4102691"/>
                </a:lnTo>
                <a:lnTo>
                  <a:pt x="3352800" y="4082882"/>
                </a:lnTo>
                <a:lnTo>
                  <a:pt x="3455988" y="4019494"/>
                </a:lnTo>
                <a:lnTo>
                  <a:pt x="3486150" y="4002062"/>
                </a:lnTo>
                <a:lnTo>
                  <a:pt x="3517106" y="3992554"/>
                </a:lnTo>
                <a:close/>
                <a:moveTo>
                  <a:pt x="4087019" y="3479800"/>
                </a:moveTo>
                <a:lnTo>
                  <a:pt x="4119563" y="3481388"/>
                </a:lnTo>
                <a:lnTo>
                  <a:pt x="4151313" y="3486944"/>
                </a:lnTo>
                <a:lnTo>
                  <a:pt x="4183063" y="3500438"/>
                </a:lnTo>
                <a:lnTo>
                  <a:pt x="4211638" y="3517106"/>
                </a:lnTo>
                <a:lnTo>
                  <a:pt x="4237832" y="3540125"/>
                </a:lnTo>
                <a:lnTo>
                  <a:pt x="4257675" y="3567906"/>
                </a:lnTo>
                <a:lnTo>
                  <a:pt x="4273550" y="3596481"/>
                </a:lnTo>
                <a:lnTo>
                  <a:pt x="4283869" y="3628231"/>
                </a:lnTo>
                <a:lnTo>
                  <a:pt x="4287838" y="3659981"/>
                </a:lnTo>
                <a:lnTo>
                  <a:pt x="4286250" y="3690938"/>
                </a:lnTo>
                <a:lnTo>
                  <a:pt x="4280694" y="3724275"/>
                </a:lnTo>
                <a:lnTo>
                  <a:pt x="4267994" y="3754438"/>
                </a:lnTo>
                <a:lnTo>
                  <a:pt x="4250532" y="3784600"/>
                </a:lnTo>
                <a:lnTo>
                  <a:pt x="4206082" y="3841750"/>
                </a:lnTo>
                <a:lnTo>
                  <a:pt x="4160044" y="3896519"/>
                </a:lnTo>
                <a:lnTo>
                  <a:pt x="4134644" y="3922713"/>
                </a:lnTo>
                <a:lnTo>
                  <a:pt x="4104482" y="3940969"/>
                </a:lnTo>
                <a:lnTo>
                  <a:pt x="4072732" y="3955257"/>
                </a:lnTo>
                <a:lnTo>
                  <a:pt x="4037806" y="3962400"/>
                </a:lnTo>
                <a:lnTo>
                  <a:pt x="4003675" y="3963988"/>
                </a:lnTo>
                <a:lnTo>
                  <a:pt x="3971132" y="3958432"/>
                </a:lnTo>
                <a:lnTo>
                  <a:pt x="3936207" y="3947319"/>
                </a:lnTo>
                <a:lnTo>
                  <a:pt x="3906044" y="3929857"/>
                </a:lnTo>
                <a:lnTo>
                  <a:pt x="3891757" y="3917950"/>
                </a:lnTo>
                <a:lnTo>
                  <a:pt x="3866357" y="3890963"/>
                </a:lnTo>
                <a:lnTo>
                  <a:pt x="3845719" y="3859213"/>
                </a:lnTo>
                <a:lnTo>
                  <a:pt x="3831432" y="3825082"/>
                </a:lnTo>
                <a:lnTo>
                  <a:pt x="3825875" y="3788569"/>
                </a:lnTo>
                <a:lnTo>
                  <a:pt x="3825875" y="3752850"/>
                </a:lnTo>
                <a:lnTo>
                  <a:pt x="3834607" y="3717132"/>
                </a:lnTo>
                <a:lnTo>
                  <a:pt x="3848894" y="3683000"/>
                </a:lnTo>
                <a:lnTo>
                  <a:pt x="3870325" y="3651250"/>
                </a:lnTo>
                <a:lnTo>
                  <a:pt x="3946525" y="3556000"/>
                </a:lnTo>
                <a:lnTo>
                  <a:pt x="3969544" y="3530600"/>
                </a:lnTo>
                <a:lnTo>
                  <a:pt x="3994944" y="3509963"/>
                </a:lnTo>
                <a:lnTo>
                  <a:pt x="4023519" y="3494088"/>
                </a:lnTo>
                <a:lnTo>
                  <a:pt x="4055269" y="3484563"/>
                </a:lnTo>
                <a:close/>
                <a:moveTo>
                  <a:pt x="4415228" y="2822575"/>
                </a:moveTo>
                <a:lnTo>
                  <a:pt x="4452464" y="2824158"/>
                </a:lnTo>
                <a:lnTo>
                  <a:pt x="4491285" y="2831279"/>
                </a:lnTo>
                <a:lnTo>
                  <a:pt x="4525352" y="2847104"/>
                </a:lnTo>
                <a:lnTo>
                  <a:pt x="4557042" y="2867677"/>
                </a:lnTo>
                <a:lnTo>
                  <a:pt x="4582395" y="2894580"/>
                </a:lnTo>
                <a:lnTo>
                  <a:pt x="4601409" y="2924648"/>
                </a:lnTo>
                <a:lnTo>
                  <a:pt x="4615670" y="2957881"/>
                </a:lnTo>
                <a:lnTo>
                  <a:pt x="4622800" y="2995070"/>
                </a:lnTo>
                <a:lnTo>
                  <a:pt x="4622800" y="3032260"/>
                </a:lnTo>
                <a:lnTo>
                  <a:pt x="4614085" y="3069449"/>
                </a:lnTo>
                <a:lnTo>
                  <a:pt x="4592694" y="3136706"/>
                </a:lnTo>
                <a:lnTo>
                  <a:pt x="4566549" y="3205546"/>
                </a:lnTo>
                <a:lnTo>
                  <a:pt x="4549912" y="3239570"/>
                </a:lnTo>
                <a:lnTo>
                  <a:pt x="4526936" y="3268056"/>
                </a:lnTo>
                <a:lnTo>
                  <a:pt x="4499207" y="3292585"/>
                </a:lnTo>
                <a:lnTo>
                  <a:pt x="4468309" y="3309992"/>
                </a:lnTo>
                <a:lnTo>
                  <a:pt x="4433450" y="3321070"/>
                </a:lnTo>
                <a:lnTo>
                  <a:pt x="4397798" y="3327400"/>
                </a:lnTo>
                <a:lnTo>
                  <a:pt x="4360562" y="3324235"/>
                </a:lnTo>
                <a:lnTo>
                  <a:pt x="4323325" y="3313949"/>
                </a:lnTo>
                <a:lnTo>
                  <a:pt x="4300350" y="3304453"/>
                </a:lnTo>
                <a:lnTo>
                  <a:pt x="4280543" y="3292585"/>
                </a:lnTo>
                <a:lnTo>
                  <a:pt x="4253606" y="3268056"/>
                </a:lnTo>
                <a:lnTo>
                  <a:pt x="4231423" y="3241153"/>
                </a:lnTo>
                <a:lnTo>
                  <a:pt x="4216370" y="3209502"/>
                </a:lnTo>
                <a:lnTo>
                  <a:pt x="4204486" y="3176269"/>
                </a:lnTo>
                <a:lnTo>
                  <a:pt x="4200525" y="3140662"/>
                </a:lnTo>
                <a:lnTo>
                  <a:pt x="4202902" y="3105056"/>
                </a:lnTo>
                <a:lnTo>
                  <a:pt x="4213201" y="3069449"/>
                </a:lnTo>
                <a:lnTo>
                  <a:pt x="4253606" y="2956298"/>
                </a:lnTo>
                <a:lnTo>
                  <a:pt x="4267867" y="2920692"/>
                </a:lnTo>
                <a:lnTo>
                  <a:pt x="4289258" y="2890624"/>
                </a:lnTo>
                <a:lnTo>
                  <a:pt x="4314611" y="2864512"/>
                </a:lnTo>
                <a:lnTo>
                  <a:pt x="4346301" y="2844731"/>
                </a:lnTo>
                <a:lnTo>
                  <a:pt x="4379576" y="2829697"/>
                </a:lnTo>
                <a:close/>
                <a:moveTo>
                  <a:pt x="4523961" y="2089150"/>
                </a:moveTo>
                <a:lnTo>
                  <a:pt x="4562936" y="2092320"/>
                </a:lnTo>
                <a:lnTo>
                  <a:pt x="4598730" y="2101038"/>
                </a:lnTo>
                <a:lnTo>
                  <a:pt x="4632137" y="2118474"/>
                </a:lnTo>
                <a:lnTo>
                  <a:pt x="4660771" y="2139872"/>
                </a:lnTo>
                <a:lnTo>
                  <a:pt x="4685429" y="2166818"/>
                </a:lnTo>
                <a:lnTo>
                  <a:pt x="4703723" y="2198519"/>
                </a:lnTo>
                <a:lnTo>
                  <a:pt x="4716450" y="2234182"/>
                </a:lnTo>
                <a:lnTo>
                  <a:pt x="4721222" y="2271431"/>
                </a:lnTo>
                <a:lnTo>
                  <a:pt x="4722813" y="2343550"/>
                </a:lnTo>
                <a:lnTo>
                  <a:pt x="4722813" y="2416463"/>
                </a:lnTo>
                <a:lnTo>
                  <a:pt x="4718041" y="2453711"/>
                </a:lnTo>
                <a:lnTo>
                  <a:pt x="4706905" y="2489375"/>
                </a:lnTo>
                <a:lnTo>
                  <a:pt x="4687815" y="2521076"/>
                </a:lnTo>
                <a:lnTo>
                  <a:pt x="4663157" y="2548814"/>
                </a:lnTo>
                <a:lnTo>
                  <a:pt x="4634523" y="2571797"/>
                </a:lnTo>
                <a:lnTo>
                  <a:pt x="4603502" y="2588440"/>
                </a:lnTo>
                <a:lnTo>
                  <a:pt x="4566913" y="2598743"/>
                </a:lnTo>
                <a:lnTo>
                  <a:pt x="4528734" y="2601913"/>
                </a:lnTo>
                <a:lnTo>
                  <a:pt x="4489759" y="2597158"/>
                </a:lnTo>
                <a:lnTo>
                  <a:pt x="4454761" y="2584478"/>
                </a:lnTo>
                <a:lnTo>
                  <a:pt x="4423740" y="2567042"/>
                </a:lnTo>
                <a:lnTo>
                  <a:pt x="4394310" y="2542474"/>
                </a:lnTo>
                <a:lnTo>
                  <a:pt x="4372834" y="2513943"/>
                </a:lnTo>
                <a:lnTo>
                  <a:pt x="4356130" y="2482242"/>
                </a:lnTo>
                <a:lnTo>
                  <a:pt x="4345790" y="2444993"/>
                </a:lnTo>
                <a:lnTo>
                  <a:pt x="4342608" y="2407745"/>
                </a:lnTo>
                <a:lnTo>
                  <a:pt x="4342608" y="2347513"/>
                </a:lnTo>
                <a:lnTo>
                  <a:pt x="4341813" y="2287281"/>
                </a:lnTo>
                <a:lnTo>
                  <a:pt x="4342608" y="2248448"/>
                </a:lnTo>
                <a:lnTo>
                  <a:pt x="4352949" y="2212784"/>
                </a:lnTo>
                <a:lnTo>
                  <a:pt x="4368857" y="2179498"/>
                </a:lnTo>
                <a:lnTo>
                  <a:pt x="4391924" y="2150967"/>
                </a:lnTo>
                <a:lnTo>
                  <a:pt x="4418967" y="2126399"/>
                </a:lnTo>
                <a:lnTo>
                  <a:pt x="4450784" y="2108171"/>
                </a:lnTo>
                <a:lnTo>
                  <a:pt x="4484986" y="2095490"/>
                </a:lnTo>
                <a:close/>
                <a:moveTo>
                  <a:pt x="4381138" y="1366837"/>
                </a:moveTo>
                <a:lnTo>
                  <a:pt x="4418375" y="1370812"/>
                </a:lnTo>
                <a:lnTo>
                  <a:pt x="4453235" y="1381147"/>
                </a:lnTo>
                <a:lnTo>
                  <a:pt x="4484925" y="1400227"/>
                </a:lnTo>
                <a:lnTo>
                  <a:pt x="4513447" y="1423282"/>
                </a:lnTo>
                <a:lnTo>
                  <a:pt x="4536423" y="1451902"/>
                </a:lnTo>
                <a:lnTo>
                  <a:pt x="4554645" y="1486087"/>
                </a:lnTo>
                <a:lnTo>
                  <a:pt x="4579205" y="1553662"/>
                </a:lnTo>
                <a:lnTo>
                  <a:pt x="4603765" y="1621237"/>
                </a:lnTo>
                <a:lnTo>
                  <a:pt x="4611688" y="1658602"/>
                </a:lnTo>
                <a:lnTo>
                  <a:pt x="4611688" y="1696762"/>
                </a:lnTo>
                <a:lnTo>
                  <a:pt x="4606142" y="1734127"/>
                </a:lnTo>
                <a:lnTo>
                  <a:pt x="4593466" y="1766722"/>
                </a:lnTo>
                <a:lnTo>
                  <a:pt x="4573659" y="1798522"/>
                </a:lnTo>
                <a:lnTo>
                  <a:pt x="4549099" y="1824757"/>
                </a:lnTo>
                <a:lnTo>
                  <a:pt x="4517408" y="1847812"/>
                </a:lnTo>
                <a:lnTo>
                  <a:pt x="4483341" y="1862122"/>
                </a:lnTo>
                <a:lnTo>
                  <a:pt x="4447689" y="1870867"/>
                </a:lnTo>
                <a:lnTo>
                  <a:pt x="4411244" y="1871662"/>
                </a:lnTo>
                <a:lnTo>
                  <a:pt x="4377177" y="1866097"/>
                </a:lnTo>
                <a:lnTo>
                  <a:pt x="4343902" y="1854967"/>
                </a:lnTo>
                <a:lnTo>
                  <a:pt x="4313796" y="1837477"/>
                </a:lnTo>
                <a:lnTo>
                  <a:pt x="4291612" y="1818397"/>
                </a:lnTo>
                <a:lnTo>
                  <a:pt x="4271013" y="1795342"/>
                </a:lnTo>
                <a:lnTo>
                  <a:pt x="4255168" y="1769902"/>
                </a:lnTo>
                <a:lnTo>
                  <a:pt x="4244076" y="1741282"/>
                </a:lnTo>
                <a:lnTo>
                  <a:pt x="4202878" y="1627597"/>
                </a:lnTo>
                <a:lnTo>
                  <a:pt x="4190994" y="1591027"/>
                </a:lnTo>
                <a:lnTo>
                  <a:pt x="4187825" y="1553662"/>
                </a:lnTo>
                <a:lnTo>
                  <a:pt x="4192579" y="1516297"/>
                </a:lnTo>
                <a:lnTo>
                  <a:pt x="4203670" y="1482112"/>
                </a:lnTo>
                <a:lnTo>
                  <a:pt x="4221100" y="1450312"/>
                </a:lnTo>
                <a:lnTo>
                  <a:pt x="4245661" y="1421692"/>
                </a:lnTo>
                <a:lnTo>
                  <a:pt x="4274182" y="1398637"/>
                </a:lnTo>
                <a:lnTo>
                  <a:pt x="4308250" y="1379557"/>
                </a:lnTo>
                <a:lnTo>
                  <a:pt x="4343902" y="1370017"/>
                </a:lnTo>
                <a:close/>
                <a:moveTo>
                  <a:pt x="2245369" y="828675"/>
                </a:moveTo>
                <a:lnTo>
                  <a:pt x="2281846" y="831849"/>
                </a:lnTo>
                <a:lnTo>
                  <a:pt x="2312772" y="842958"/>
                </a:lnTo>
                <a:lnTo>
                  <a:pt x="2341319" y="862002"/>
                </a:lnTo>
                <a:lnTo>
                  <a:pt x="2365901" y="886600"/>
                </a:lnTo>
                <a:lnTo>
                  <a:pt x="2383347" y="915166"/>
                </a:lnTo>
                <a:lnTo>
                  <a:pt x="2394448" y="946905"/>
                </a:lnTo>
                <a:lnTo>
                  <a:pt x="2399206" y="982612"/>
                </a:lnTo>
                <a:lnTo>
                  <a:pt x="2399206" y="2326786"/>
                </a:lnTo>
                <a:lnTo>
                  <a:pt x="3631488" y="2965546"/>
                </a:lnTo>
                <a:lnTo>
                  <a:pt x="3657656" y="2983002"/>
                </a:lnTo>
                <a:lnTo>
                  <a:pt x="3679066" y="3002840"/>
                </a:lnTo>
                <a:lnTo>
                  <a:pt x="3695719" y="3027438"/>
                </a:lnTo>
                <a:lnTo>
                  <a:pt x="3707613" y="3055210"/>
                </a:lnTo>
                <a:lnTo>
                  <a:pt x="3713164" y="3083776"/>
                </a:lnTo>
                <a:lnTo>
                  <a:pt x="3714750" y="3113928"/>
                </a:lnTo>
                <a:lnTo>
                  <a:pt x="3709199" y="3144081"/>
                </a:lnTo>
                <a:lnTo>
                  <a:pt x="3697305" y="3172647"/>
                </a:lnTo>
                <a:lnTo>
                  <a:pt x="3681445" y="3197245"/>
                </a:lnTo>
                <a:lnTo>
                  <a:pt x="3661621" y="3217082"/>
                </a:lnTo>
                <a:lnTo>
                  <a:pt x="3640211" y="3234539"/>
                </a:lnTo>
                <a:lnTo>
                  <a:pt x="3614042" y="3245648"/>
                </a:lnTo>
                <a:lnTo>
                  <a:pt x="3588667" y="3252789"/>
                </a:lnTo>
                <a:lnTo>
                  <a:pt x="3560913" y="3255963"/>
                </a:lnTo>
                <a:lnTo>
                  <a:pt x="3537124" y="3254376"/>
                </a:lnTo>
                <a:lnTo>
                  <a:pt x="3514128" y="3248822"/>
                </a:lnTo>
                <a:lnTo>
                  <a:pt x="3491131" y="3238506"/>
                </a:lnTo>
                <a:lnTo>
                  <a:pt x="2092325" y="2514843"/>
                </a:lnTo>
                <a:lnTo>
                  <a:pt x="2092325" y="982612"/>
                </a:lnTo>
                <a:lnTo>
                  <a:pt x="2096290" y="946905"/>
                </a:lnTo>
                <a:lnTo>
                  <a:pt x="2108185" y="915166"/>
                </a:lnTo>
                <a:lnTo>
                  <a:pt x="2125630" y="886600"/>
                </a:lnTo>
                <a:lnTo>
                  <a:pt x="2149419" y="862002"/>
                </a:lnTo>
                <a:lnTo>
                  <a:pt x="2177966" y="842958"/>
                </a:lnTo>
                <a:lnTo>
                  <a:pt x="2209685" y="831849"/>
                </a:lnTo>
                <a:close/>
                <a:moveTo>
                  <a:pt x="2376153" y="0"/>
                </a:moveTo>
                <a:lnTo>
                  <a:pt x="2513498" y="3968"/>
                </a:lnTo>
                <a:lnTo>
                  <a:pt x="2651637" y="17460"/>
                </a:lnTo>
                <a:lnTo>
                  <a:pt x="2786601" y="37300"/>
                </a:lnTo>
                <a:lnTo>
                  <a:pt x="2921564" y="65870"/>
                </a:lnTo>
                <a:lnTo>
                  <a:pt x="3053352" y="102377"/>
                </a:lnTo>
                <a:lnTo>
                  <a:pt x="3183552" y="146819"/>
                </a:lnTo>
                <a:lnTo>
                  <a:pt x="3311371" y="198404"/>
                </a:lnTo>
                <a:lnTo>
                  <a:pt x="3436014" y="258719"/>
                </a:lnTo>
                <a:lnTo>
                  <a:pt x="3558275" y="326176"/>
                </a:lnTo>
                <a:lnTo>
                  <a:pt x="3677360" y="400776"/>
                </a:lnTo>
                <a:lnTo>
                  <a:pt x="3826614" y="185706"/>
                </a:lnTo>
                <a:lnTo>
                  <a:pt x="3844080" y="163485"/>
                </a:lnTo>
                <a:lnTo>
                  <a:pt x="3862340" y="150787"/>
                </a:lnTo>
                <a:lnTo>
                  <a:pt x="3881393" y="145232"/>
                </a:lnTo>
                <a:lnTo>
                  <a:pt x="3898065" y="147613"/>
                </a:lnTo>
                <a:lnTo>
                  <a:pt x="3912356" y="159517"/>
                </a:lnTo>
                <a:lnTo>
                  <a:pt x="3925852" y="177770"/>
                </a:lnTo>
                <a:lnTo>
                  <a:pt x="3935379" y="203960"/>
                </a:lnTo>
                <a:lnTo>
                  <a:pt x="4109244" y="828535"/>
                </a:lnTo>
                <a:lnTo>
                  <a:pt x="4113213" y="857899"/>
                </a:lnTo>
                <a:lnTo>
                  <a:pt x="4110831" y="884882"/>
                </a:lnTo>
                <a:lnTo>
                  <a:pt x="4102098" y="911071"/>
                </a:lnTo>
                <a:lnTo>
                  <a:pt x="4087808" y="932499"/>
                </a:lnTo>
                <a:lnTo>
                  <a:pt x="4067960" y="949165"/>
                </a:lnTo>
                <a:lnTo>
                  <a:pt x="4041762" y="961069"/>
                </a:lnTo>
                <a:lnTo>
                  <a:pt x="4013181" y="968212"/>
                </a:lnTo>
                <a:lnTo>
                  <a:pt x="3368532" y="1025352"/>
                </a:lnTo>
                <a:lnTo>
                  <a:pt x="3344715" y="1025352"/>
                </a:lnTo>
                <a:lnTo>
                  <a:pt x="3323279" y="1021384"/>
                </a:lnTo>
                <a:lnTo>
                  <a:pt x="3308989" y="1012654"/>
                </a:lnTo>
                <a:lnTo>
                  <a:pt x="3298668" y="1001543"/>
                </a:lnTo>
                <a:lnTo>
                  <a:pt x="3293111" y="986465"/>
                </a:lnTo>
                <a:lnTo>
                  <a:pt x="3293905" y="969799"/>
                </a:lnTo>
                <a:lnTo>
                  <a:pt x="3300256" y="949165"/>
                </a:lnTo>
                <a:lnTo>
                  <a:pt x="3312959" y="927737"/>
                </a:lnTo>
                <a:lnTo>
                  <a:pt x="3460625" y="714255"/>
                </a:lnTo>
                <a:lnTo>
                  <a:pt x="3350272" y="645210"/>
                </a:lnTo>
                <a:lnTo>
                  <a:pt x="3236744" y="584895"/>
                </a:lnTo>
                <a:lnTo>
                  <a:pt x="3120834" y="531723"/>
                </a:lnTo>
                <a:lnTo>
                  <a:pt x="3003336" y="487280"/>
                </a:lnTo>
                <a:lnTo>
                  <a:pt x="2882663" y="450774"/>
                </a:lnTo>
                <a:lnTo>
                  <a:pt x="2761990" y="422204"/>
                </a:lnTo>
                <a:lnTo>
                  <a:pt x="2639729" y="400776"/>
                </a:lnTo>
                <a:lnTo>
                  <a:pt x="2518261" y="388078"/>
                </a:lnTo>
                <a:lnTo>
                  <a:pt x="2394412" y="381729"/>
                </a:lnTo>
                <a:lnTo>
                  <a:pt x="2271357" y="383317"/>
                </a:lnTo>
                <a:lnTo>
                  <a:pt x="2149096" y="393634"/>
                </a:lnTo>
                <a:lnTo>
                  <a:pt x="2028423" y="409506"/>
                </a:lnTo>
                <a:lnTo>
                  <a:pt x="1908544" y="434108"/>
                </a:lnTo>
                <a:lnTo>
                  <a:pt x="1790252" y="465059"/>
                </a:lnTo>
                <a:lnTo>
                  <a:pt x="1674342" y="503946"/>
                </a:lnTo>
                <a:lnTo>
                  <a:pt x="1560020" y="549976"/>
                </a:lnTo>
                <a:lnTo>
                  <a:pt x="1448874" y="603148"/>
                </a:lnTo>
                <a:lnTo>
                  <a:pt x="1340109" y="665050"/>
                </a:lnTo>
                <a:lnTo>
                  <a:pt x="1235314" y="730920"/>
                </a:lnTo>
                <a:lnTo>
                  <a:pt x="1229756" y="737269"/>
                </a:lnTo>
                <a:lnTo>
                  <a:pt x="1137664" y="803140"/>
                </a:lnTo>
                <a:lnTo>
                  <a:pt x="1051922" y="876152"/>
                </a:lnTo>
                <a:lnTo>
                  <a:pt x="966974" y="953927"/>
                </a:lnTo>
                <a:lnTo>
                  <a:pt x="888378" y="1038843"/>
                </a:lnTo>
                <a:lnTo>
                  <a:pt x="812163" y="1127728"/>
                </a:lnTo>
                <a:lnTo>
                  <a:pt x="741506" y="1220581"/>
                </a:lnTo>
                <a:lnTo>
                  <a:pt x="673230" y="1326132"/>
                </a:lnTo>
                <a:lnTo>
                  <a:pt x="611306" y="1433270"/>
                </a:lnTo>
                <a:lnTo>
                  <a:pt x="558114" y="1544377"/>
                </a:lnTo>
                <a:lnTo>
                  <a:pt x="510480" y="1656277"/>
                </a:lnTo>
                <a:lnTo>
                  <a:pt x="472373" y="1769764"/>
                </a:lnTo>
                <a:lnTo>
                  <a:pt x="439029" y="1884838"/>
                </a:lnTo>
                <a:lnTo>
                  <a:pt x="414418" y="2000706"/>
                </a:lnTo>
                <a:lnTo>
                  <a:pt x="396158" y="2117367"/>
                </a:lnTo>
                <a:lnTo>
                  <a:pt x="384249" y="2234822"/>
                </a:lnTo>
                <a:lnTo>
                  <a:pt x="381868" y="2353071"/>
                </a:lnTo>
                <a:lnTo>
                  <a:pt x="384249" y="2470526"/>
                </a:lnTo>
                <a:lnTo>
                  <a:pt x="392982" y="2587188"/>
                </a:lnTo>
                <a:lnTo>
                  <a:pt x="410448" y="2703056"/>
                </a:lnTo>
                <a:lnTo>
                  <a:pt x="433471" y="2818130"/>
                </a:lnTo>
                <a:lnTo>
                  <a:pt x="463640" y="2931617"/>
                </a:lnTo>
                <a:lnTo>
                  <a:pt x="500953" y="3041930"/>
                </a:lnTo>
                <a:lnTo>
                  <a:pt x="543824" y="3153036"/>
                </a:lnTo>
                <a:lnTo>
                  <a:pt x="593840" y="3259381"/>
                </a:lnTo>
                <a:lnTo>
                  <a:pt x="650207" y="3362550"/>
                </a:lnTo>
                <a:lnTo>
                  <a:pt x="712925" y="3464133"/>
                </a:lnTo>
                <a:lnTo>
                  <a:pt x="781995" y="3562542"/>
                </a:lnTo>
                <a:lnTo>
                  <a:pt x="856622" y="3655395"/>
                </a:lnTo>
                <a:lnTo>
                  <a:pt x="938394" y="3744280"/>
                </a:lnTo>
                <a:lnTo>
                  <a:pt x="1027311" y="3830784"/>
                </a:lnTo>
                <a:lnTo>
                  <a:pt x="1120198" y="3910939"/>
                </a:lnTo>
                <a:lnTo>
                  <a:pt x="1221023" y="3985539"/>
                </a:lnTo>
                <a:lnTo>
                  <a:pt x="1313910" y="4047441"/>
                </a:lnTo>
                <a:lnTo>
                  <a:pt x="1410766" y="4103788"/>
                </a:lnTo>
                <a:lnTo>
                  <a:pt x="1410766" y="4105375"/>
                </a:lnTo>
                <a:lnTo>
                  <a:pt x="1463164" y="4132358"/>
                </a:lnTo>
                <a:lnTo>
                  <a:pt x="1517943" y="4159341"/>
                </a:lnTo>
                <a:lnTo>
                  <a:pt x="1521119" y="4160928"/>
                </a:lnTo>
                <a:lnTo>
                  <a:pt x="1523501" y="4162515"/>
                </a:lnTo>
                <a:lnTo>
                  <a:pt x="1641792" y="4212513"/>
                </a:lnTo>
                <a:lnTo>
                  <a:pt x="1761672" y="4256162"/>
                </a:lnTo>
                <a:lnTo>
                  <a:pt x="1885521" y="4290288"/>
                </a:lnTo>
                <a:lnTo>
                  <a:pt x="2010163" y="4318064"/>
                </a:lnTo>
                <a:lnTo>
                  <a:pt x="2047477" y="4327588"/>
                </a:lnTo>
                <a:lnTo>
                  <a:pt x="2080821" y="4345047"/>
                </a:lnTo>
                <a:lnTo>
                  <a:pt x="2109401" y="4368062"/>
                </a:lnTo>
                <a:lnTo>
                  <a:pt x="2133218" y="4395045"/>
                </a:lnTo>
                <a:lnTo>
                  <a:pt x="2150684" y="4426790"/>
                </a:lnTo>
                <a:lnTo>
                  <a:pt x="2162593" y="4462502"/>
                </a:lnTo>
                <a:lnTo>
                  <a:pt x="2166562" y="4499802"/>
                </a:lnTo>
                <a:lnTo>
                  <a:pt x="2163387" y="4537102"/>
                </a:lnTo>
                <a:lnTo>
                  <a:pt x="2153860" y="4574402"/>
                </a:lnTo>
                <a:lnTo>
                  <a:pt x="2136394" y="4607734"/>
                </a:lnTo>
                <a:lnTo>
                  <a:pt x="2113371" y="4636304"/>
                </a:lnTo>
                <a:lnTo>
                  <a:pt x="2086378" y="4660906"/>
                </a:lnTo>
                <a:lnTo>
                  <a:pt x="2053034" y="4678366"/>
                </a:lnTo>
                <a:lnTo>
                  <a:pt x="2018896" y="4689476"/>
                </a:lnTo>
                <a:lnTo>
                  <a:pt x="1981583" y="4694238"/>
                </a:lnTo>
                <a:lnTo>
                  <a:pt x="1944269" y="4691064"/>
                </a:lnTo>
                <a:lnTo>
                  <a:pt x="1818039" y="4665668"/>
                </a:lnTo>
                <a:lnTo>
                  <a:pt x="1693396" y="4632336"/>
                </a:lnTo>
                <a:lnTo>
                  <a:pt x="1571135" y="4591862"/>
                </a:lnTo>
                <a:lnTo>
                  <a:pt x="1452049" y="4545832"/>
                </a:lnTo>
                <a:lnTo>
                  <a:pt x="1336139" y="4494247"/>
                </a:lnTo>
                <a:lnTo>
                  <a:pt x="1221023" y="4433932"/>
                </a:lnTo>
                <a:lnTo>
                  <a:pt x="1110671" y="4369649"/>
                </a:lnTo>
                <a:lnTo>
                  <a:pt x="1001112" y="4297430"/>
                </a:lnTo>
                <a:lnTo>
                  <a:pt x="895523" y="4217275"/>
                </a:lnTo>
                <a:lnTo>
                  <a:pt x="794697" y="4132358"/>
                </a:lnTo>
                <a:lnTo>
                  <a:pt x="698635" y="4043473"/>
                </a:lnTo>
                <a:lnTo>
                  <a:pt x="696253" y="4040298"/>
                </a:lnTo>
                <a:lnTo>
                  <a:pt x="604161" y="3944271"/>
                </a:lnTo>
                <a:lnTo>
                  <a:pt x="519213" y="3843482"/>
                </a:lnTo>
                <a:lnTo>
                  <a:pt x="439029" y="3738724"/>
                </a:lnTo>
                <a:lnTo>
                  <a:pt x="365990" y="3629999"/>
                </a:lnTo>
                <a:lnTo>
                  <a:pt x="298508" y="3517306"/>
                </a:lnTo>
                <a:lnTo>
                  <a:pt x="238171" y="3399850"/>
                </a:lnTo>
                <a:lnTo>
                  <a:pt x="183392" y="3280808"/>
                </a:lnTo>
                <a:lnTo>
                  <a:pt x="136552" y="3157004"/>
                </a:lnTo>
                <a:lnTo>
                  <a:pt x="96063" y="3029232"/>
                </a:lnTo>
                <a:lnTo>
                  <a:pt x="61925" y="2899873"/>
                </a:lnTo>
                <a:lnTo>
                  <a:pt x="35726" y="2768132"/>
                </a:lnTo>
                <a:lnTo>
                  <a:pt x="14291" y="2624488"/>
                </a:lnTo>
                <a:lnTo>
                  <a:pt x="14291" y="2619726"/>
                </a:lnTo>
                <a:lnTo>
                  <a:pt x="12703" y="2615758"/>
                </a:lnTo>
                <a:lnTo>
                  <a:pt x="7145" y="2543539"/>
                </a:lnTo>
                <a:lnTo>
                  <a:pt x="3176" y="2472114"/>
                </a:lnTo>
                <a:lnTo>
                  <a:pt x="3176" y="2466558"/>
                </a:lnTo>
                <a:lnTo>
                  <a:pt x="0" y="2334024"/>
                </a:lnTo>
                <a:lnTo>
                  <a:pt x="5558" y="2202284"/>
                </a:lnTo>
                <a:lnTo>
                  <a:pt x="17466" y="2069750"/>
                </a:lnTo>
                <a:lnTo>
                  <a:pt x="37314" y="1940391"/>
                </a:lnTo>
                <a:lnTo>
                  <a:pt x="64306" y="1811032"/>
                </a:lnTo>
                <a:lnTo>
                  <a:pt x="99238" y="1684847"/>
                </a:lnTo>
                <a:lnTo>
                  <a:pt x="140521" y="1560249"/>
                </a:lnTo>
                <a:lnTo>
                  <a:pt x="189743" y="1436445"/>
                </a:lnTo>
                <a:lnTo>
                  <a:pt x="243729" y="1317403"/>
                </a:lnTo>
                <a:lnTo>
                  <a:pt x="307241" y="1199154"/>
                </a:lnTo>
                <a:lnTo>
                  <a:pt x="377104" y="1084873"/>
                </a:lnTo>
                <a:lnTo>
                  <a:pt x="378692" y="1080111"/>
                </a:lnTo>
                <a:lnTo>
                  <a:pt x="381868" y="1074556"/>
                </a:lnTo>
                <a:lnTo>
                  <a:pt x="431884" y="1001543"/>
                </a:lnTo>
                <a:lnTo>
                  <a:pt x="463640" y="956307"/>
                </a:lnTo>
                <a:lnTo>
                  <a:pt x="467609" y="950752"/>
                </a:lnTo>
                <a:lnTo>
                  <a:pt x="472373" y="946784"/>
                </a:lnTo>
                <a:lnTo>
                  <a:pt x="554939" y="840439"/>
                </a:lnTo>
                <a:lnTo>
                  <a:pt x="643856" y="741237"/>
                </a:lnTo>
                <a:lnTo>
                  <a:pt x="739124" y="646004"/>
                </a:lnTo>
                <a:lnTo>
                  <a:pt x="837568" y="557119"/>
                </a:lnTo>
                <a:lnTo>
                  <a:pt x="939982" y="475376"/>
                </a:lnTo>
                <a:lnTo>
                  <a:pt x="1047159" y="397602"/>
                </a:lnTo>
                <a:lnTo>
                  <a:pt x="1159099" y="329351"/>
                </a:lnTo>
                <a:lnTo>
                  <a:pt x="1274215" y="264274"/>
                </a:lnTo>
                <a:lnTo>
                  <a:pt x="1393300" y="207134"/>
                </a:lnTo>
                <a:lnTo>
                  <a:pt x="1516355" y="156343"/>
                </a:lnTo>
                <a:lnTo>
                  <a:pt x="1641792" y="111900"/>
                </a:lnTo>
                <a:lnTo>
                  <a:pt x="1770405" y="74600"/>
                </a:lnTo>
                <a:lnTo>
                  <a:pt x="1777550" y="73013"/>
                </a:lnTo>
                <a:lnTo>
                  <a:pt x="1779137" y="73013"/>
                </a:lnTo>
                <a:lnTo>
                  <a:pt x="1868055" y="51585"/>
                </a:lnTo>
                <a:lnTo>
                  <a:pt x="1958560" y="34126"/>
                </a:lnTo>
                <a:lnTo>
                  <a:pt x="2097493" y="14285"/>
                </a:lnTo>
                <a:lnTo>
                  <a:pt x="2237220" y="3175"/>
                </a:lnTo>
                <a:close/>
              </a:path>
            </a:pathLst>
          </a:custGeom>
          <a:solidFill>
            <a:schemeClr val="bg1"/>
          </a:solidFill>
          <a:ln w="0">
            <a:noFill/>
            <a:prstDash val="solid"/>
            <a:round/>
          </a:ln>
        </p:spPr>
        <p:txBody>
          <a:bodyPr vert="horz" wrap="square" lIns="90000" tIns="46800" rIns="90000" bIns="46800" numCol="1" anchor="t" anchorCtr="0" compatLnSpc="1">
            <a:noAutofit/>
          </a:bodyPr>
          <a:lstStyle/>
          <a:p>
            <a:endParaRPr lang="en-IN" dirty="0">
              <a:cs typeface="+mn-ea"/>
              <a:sym typeface="+mn-lt"/>
            </a:endParaRPr>
          </a:p>
        </p:txBody>
      </p:sp>
      <p:sp>
        <p:nvSpPr>
          <p:cNvPr id="33" name="稻壳儿_刀客儿出品_3"/>
          <p:cNvSpPr/>
          <p:nvPr/>
        </p:nvSpPr>
        <p:spPr bwMode="auto">
          <a:xfrm>
            <a:off x="6559486" y="5154253"/>
            <a:ext cx="461074" cy="33181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537" y="19720"/>
                </a:moveTo>
                <a:lnTo>
                  <a:pt x="16537" y="19721"/>
                </a:lnTo>
                <a:lnTo>
                  <a:pt x="4387" y="19721"/>
                </a:lnTo>
                <a:cubicBezTo>
                  <a:pt x="2713" y="19720"/>
                  <a:pt x="1350" y="17824"/>
                  <a:pt x="1350" y="15494"/>
                </a:cubicBezTo>
                <a:cubicBezTo>
                  <a:pt x="1350" y="13992"/>
                  <a:pt x="1918" y="12635"/>
                  <a:pt x="2871" y="11862"/>
                </a:cubicBezTo>
                <a:cubicBezTo>
                  <a:pt x="3797" y="11123"/>
                  <a:pt x="3860" y="10975"/>
                  <a:pt x="3472" y="9647"/>
                </a:cubicBezTo>
                <a:cubicBezTo>
                  <a:pt x="3406" y="9374"/>
                  <a:pt x="3375" y="9136"/>
                  <a:pt x="3375" y="8921"/>
                </a:cubicBezTo>
                <a:cubicBezTo>
                  <a:pt x="3375" y="7626"/>
                  <a:pt x="4131" y="6573"/>
                  <a:pt x="5062" y="6573"/>
                </a:cubicBezTo>
                <a:cubicBezTo>
                  <a:pt x="5062" y="6573"/>
                  <a:pt x="5505" y="6529"/>
                  <a:pt x="5976" y="6789"/>
                </a:cubicBezTo>
                <a:cubicBezTo>
                  <a:pt x="6750" y="7219"/>
                  <a:pt x="6834" y="6808"/>
                  <a:pt x="7200" y="5701"/>
                </a:cubicBezTo>
                <a:cubicBezTo>
                  <a:pt x="7974" y="3380"/>
                  <a:pt x="9652" y="1878"/>
                  <a:pt x="11475" y="1878"/>
                </a:cubicBezTo>
                <a:cubicBezTo>
                  <a:pt x="13905" y="1878"/>
                  <a:pt x="15914" y="4435"/>
                  <a:pt x="16148" y="7826"/>
                </a:cubicBezTo>
                <a:cubicBezTo>
                  <a:pt x="16231" y="9171"/>
                  <a:pt x="16231" y="9171"/>
                  <a:pt x="17239" y="9491"/>
                </a:cubicBezTo>
                <a:cubicBezTo>
                  <a:pt x="18984" y="9955"/>
                  <a:pt x="20250" y="12085"/>
                  <a:pt x="20250" y="14555"/>
                </a:cubicBezTo>
                <a:cubicBezTo>
                  <a:pt x="20250" y="17404"/>
                  <a:pt x="18585" y="19720"/>
                  <a:pt x="16537" y="19720"/>
                </a:cubicBezTo>
                <a:moveTo>
                  <a:pt x="17492" y="7647"/>
                </a:moveTo>
                <a:cubicBezTo>
                  <a:pt x="17196" y="3362"/>
                  <a:pt x="14632" y="0"/>
                  <a:pt x="11475" y="0"/>
                </a:cubicBezTo>
                <a:cubicBezTo>
                  <a:pt x="9031" y="0"/>
                  <a:pt x="6939" y="2017"/>
                  <a:pt x="5976" y="4911"/>
                </a:cubicBezTo>
                <a:cubicBezTo>
                  <a:pt x="5685" y="4784"/>
                  <a:pt x="5383" y="4695"/>
                  <a:pt x="5062" y="4695"/>
                </a:cubicBezTo>
                <a:cubicBezTo>
                  <a:pt x="3385" y="4695"/>
                  <a:pt x="2025" y="6589"/>
                  <a:pt x="2025" y="8921"/>
                </a:cubicBezTo>
                <a:cubicBezTo>
                  <a:pt x="2025" y="9385"/>
                  <a:pt x="2092" y="9824"/>
                  <a:pt x="2191" y="10240"/>
                </a:cubicBezTo>
                <a:cubicBezTo>
                  <a:pt x="886" y="11298"/>
                  <a:pt x="0" y="13242"/>
                  <a:pt x="0" y="15494"/>
                </a:cubicBezTo>
                <a:cubicBezTo>
                  <a:pt x="0" y="18866"/>
                  <a:pt x="1964" y="21599"/>
                  <a:pt x="4387" y="21599"/>
                </a:cubicBezTo>
                <a:lnTo>
                  <a:pt x="4387" y="21600"/>
                </a:lnTo>
                <a:lnTo>
                  <a:pt x="16537" y="21600"/>
                </a:lnTo>
                <a:lnTo>
                  <a:pt x="16537" y="21599"/>
                </a:lnTo>
                <a:cubicBezTo>
                  <a:pt x="19334" y="21599"/>
                  <a:pt x="21599" y="18446"/>
                  <a:pt x="21599" y="14555"/>
                </a:cubicBezTo>
                <a:cubicBezTo>
                  <a:pt x="21599" y="11120"/>
                  <a:pt x="19831" y="8269"/>
                  <a:pt x="17492" y="7647"/>
                </a:cubicBezTo>
              </a:path>
            </a:pathLst>
          </a:custGeom>
          <a:solidFill>
            <a:schemeClr val="bg1"/>
          </a:solidFill>
          <a:ln>
            <a:noFill/>
          </a:ln>
          <a:effectLst/>
        </p:spPr>
        <p:txBody>
          <a:bodyPr lIns="90000" tIns="46800" rIns="90000" bIns="46800" anchor="ctr"/>
          <a:lstStyle/>
          <a:p>
            <a:pPr algn="ctr" defTabSz="228600" fontAlgn="base" hangingPunct="0">
              <a:spcBef>
                <a:spcPct val="0"/>
              </a:spcBef>
              <a:spcAft>
                <a:spcPct val="0"/>
              </a:spcAft>
            </a:pPr>
            <a:endParaRPr lang="en-US" sz="1500" dirty="0">
              <a:solidFill>
                <a:srgbClr val="FFFFFF"/>
              </a:solidFill>
              <a:effectLst>
                <a:outerShdw blurRad="38100" dist="38100" dir="2700000" algn="tl">
                  <a:srgbClr val="000000"/>
                </a:outerShdw>
              </a:effectLst>
              <a:cs typeface="+mn-ea"/>
              <a:sym typeface="+mn-lt"/>
            </a:endParaRPr>
          </a:p>
        </p:txBody>
      </p:sp>
      <p:sp>
        <p:nvSpPr>
          <p:cNvPr id="34" name="稻壳儿_刀客儿出品_4"/>
          <p:cNvSpPr txBox="1"/>
          <p:nvPr/>
        </p:nvSpPr>
        <p:spPr>
          <a:xfrm>
            <a:off x="2288802" y="5258926"/>
            <a:ext cx="3314236" cy="888256"/>
          </a:xfrm>
          <a:prstGeom prst="rect">
            <a:avLst/>
          </a:prstGeom>
        </p:spPr>
        <p:txBody>
          <a:bodyPr lIns="90000" tIns="46800" rIns="90000" bIns="46800">
            <a:spAutoFit/>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a:lnSpc>
                <a:spcPct val="150000"/>
              </a:lnSpc>
              <a:buNone/>
              <a:defRPr/>
            </a:pPr>
            <a:r>
              <a:rPr lang="id-ID" sz="1200" b="1" dirty="0">
                <a:solidFill>
                  <a:schemeClr val="bg1"/>
                </a:solidFill>
                <a:cs typeface="+mn-ea"/>
                <a:sym typeface="+mn-lt"/>
              </a:rPr>
              <a:t>Ut wisi enim </a:t>
            </a:r>
            <a:r>
              <a:rPr lang="id-ID" sz="1200" dirty="0">
                <a:solidFill>
                  <a:schemeClr val="bg1"/>
                </a:solidFill>
                <a:cs typeface="+mn-ea"/>
                <a:sym typeface="+mn-lt"/>
              </a:rPr>
              <a:t>ad minim veniam, quis nostrud exerci tation</a:t>
            </a:r>
            <a:r>
              <a:rPr lang="id-ID" sz="1200" b="1" dirty="0">
                <a:solidFill>
                  <a:schemeClr val="bg1"/>
                </a:solidFill>
                <a:cs typeface="+mn-ea"/>
                <a:sym typeface="+mn-lt"/>
              </a:rPr>
              <a:t>Ut wisi enim </a:t>
            </a:r>
            <a:r>
              <a:rPr lang="id-ID" sz="1200" dirty="0">
                <a:solidFill>
                  <a:schemeClr val="bg1"/>
                </a:solidFill>
                <a:cs typeface="+mn-ea"/>
                <a:sym typeface="+mn-lt"/>
              </a:rPr>
              <a:t>ad minim veniam, quis nostrud exerci tation</a:t>
            </a:r>
            <a:endParaRPr lang="id-ID" sz="1200" dirty="0">
              <a:solidFill>
                <a:schemeClr val="bg1"/>
              </a:solidFill>
              <a:cs typeface="+mn-ea"/>
              <a:sym typeface="+mn-lt"/>
            </a:endParaRPr>
          </a:p>
        </p:txBody>
      </p:sp>
      <p:sp>
        <p:nvSpPr>
          <p:cNvPr id="35" name="稻壳儿_刀客儿出品_5"/>
          <p:cNvSpPr txBox="1"/>
          <p:nvPr/>
        </p:nvSpPr>
        <p:spPr>
          <a:xfrm>
            <a:off x="2288802" y="4920372"/>
            <a:ext cx="1042273" cy="338554"/>
          </a:xfrm>
          <a:prstGeom prst="rect">
            <a:avLst/>
          </a:prstGeom>
          <a:noFill/>
        </p:spPr>
        <p:txBody>
          <a:bodyPr wrap="none" lIns="90000" tIns="46800" rIns="90000" bIns="46800" rtlCol="0">
            <a:spAutoFit/>
          </a:bodyPr>
          <a:lstStyle/>
          <a:p>
            <a:r>
              <a:rPr lang="zh-CN" altLang="en-US" sz="1600" dirty="0">
                <a:solidFill>
                  <a:schemeClr val="bg1"/>
                </a:solidFill>
                <a:cs typeface="+mn-ea"/>
                <a:sym typeface="+mn-lt"/>
              </a:rPr>
              <a:t>添加标题</a:t>
            </a:r>
            <a:endParaRPr lang="id-ID" sz="1600" dirty="0">
              <a:solidFill>
                <a:schemeClr val="bg1"/>
              </a:solidFill>
              <a:cs typeface="+mn-ea"/>
              <a:sym typeface="+mn-lt"/>
            </a:endParaRPr>
          </a:p>
        </p:txBody>
      </p:sp>
      <p:sp>
        <p:nvSpPr>
          <p:cNvPr id="37" name="稻壳儿_刀客儿出品_7"/>
          <p:cNvSpPr txBox="1"/>
          <p:nvPr/>
        </p:nvSpPr>
        <p:spPr>
          <a:xfrm>
            <a:off x="7527087" y="4920372"/>
            <a:ext cx="1042273" cy="338554"/>
          </a:xfrm>
          <a:prstGeom prst="rect">
            <a:avLst/>
          </a:prstGeom>
          <a:noFill/>
        </p:spPr>
        <p:txBody>
          <a:bodyPr wrap="none" lIns="90000" tIns="46800" rIns="90000" bIns="46800" rtlCol="0">
            <a:spAutoFit/>
          </a:bodyPr>
          <a:lstStyle/>
          <a:p>
            <a:r>
              <a:rPr lang="zh-CN" altLang="en-US" sz="1600">
                <a:solidFill>
                  <a:schemeClr val="bg1"/>
                </a:solidFill>
                <a:cs typeface="+mn-ea"/>
                <a:sym typeface="+mn-lt"/>
              </a:rPr>
              <a:t>添加标题</a:t>
            </a:r>
            <a:endParaRPr lang="id-ID" sz="1600" dirty="0">
              <a:solidFill>
                <a:schemeClr val="bg1"/>
              </a:solidFill>
              <a:cs typeface="+mn-ea"/>
              <a:sym typeface="+mn-lt"/>
            </a:endParaRPr>
          </a:p>
        </p:txBody>
      </p:sp>
      <p:sp>
        <p:nvSpPr>
          <p:cNvPr id="3" name="稻壳儿_刀客儿出品_5"/>
          <p:cNvSpPr/>
          <p:nvPr/>
        </p:nvSpPr>
        <p:spPr>
          <a:xfrm>
            <a:off x="-554901" y="-296918"/>
            <a:ext cx="4922363" cy="7451835"/>
          </a:xfrm>
          <a:prstGeom prst="rect">
            <a:avLst/>
          </a:prstGeom>
          <a:solidFill>
            <a:schemeClr val="accent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0000" tIns="46800" rIns="90000" bIns="46800" rtlCol="0" anchor="ctr"/>
          <a:lstStyle/>
          <a:p>
            <a:pPr algn="ctr"/>
            <a:endParaRPr lang="en-US"/>
          </a:p>
        </p:txBody>
      </p:sp>
      <p:sp>
        <p:nvSpPr>
          <p:cNvPr id="38" name="稻壳儿_刀客儿出品_8"/>
          <p:cNvSpPr/>
          <p:nvPr/>
        </p:nvSpPr>
        <p:spPr>
          <a:xfrm>
            <a:off x="710566" y="1202951"/>
            <a:ext cx="3177061" cy="21674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0000" tIns="46800" rIns="90000" bIns="46800" rtlCol="0" anchor="ctr"/>
          <a:lstStyle/>
          <a:p>
            <a:pPr algn="ctr"/>
            <a:r>
              <a:rPr lang="zh-CN" altLang="zh-CN" sz="3600" dirty="0">
                <a:solidFill>
                  <a:schemeClr val="bg1"/>
                </a:solidFill>
                <a:latin typeface="+mj-ea"/>
                <a:ea typeface="+mj-ea"/>
                <a:cs typeface="宋体" pitchFamily="2" charset="-122"/>
              </a:rPr>
              <a:t>“碳中和”提出，</a:t>
            </a:r>
            <a:r>
              <a:rPr lang="zh-CN" altLang="en-US" sz="3600" dirty="0">
                <a:solidFill>
                  <a:schemeClr val="bg1"/>
                </a:solidFill>
                <a:latin typeface="+mj-ea"/>
                <a:ea typeface="+mj-ea"/>
                <a:cs typeface="宋体" pitchFamily="2" charset="-122"/>
              </a:rPr>
              <a:t>碳汇市场前景远大</a:t>
            </a:r>
            <a:endParaRPr lang="en-US" altLang="zh-CN" sz="6600" dirty="0">
              <a:solidFill>
                <a:schemeClr val="bg1"/>
              </a:solidFill>
              <a:latin typeface="+mj-ea"/>
              <a:ea typeface="+mj-ea"/>
              <a:cs typeface="+mn-ea"/>
              <a:sym typeface="+mn-lt"/>
            </a:endParaRPr>
          </a:p>
          <a:p>
            <a:pPr algn="ctr"/>
            <a:endParaRPr lang="en-US" sz="2000" dirty="0">
              <a:solidFill>
                <a:schemeClr val="accent6"/>
              </a:solidFill>
              <a:cs typeface="+mn-ea"/>
              <a:sym typeface="+mn-lt"/>
            </a:endParaRPr>
          </a:p>
        </p:txBody>
      </p:sp>
      <p:sp>
        <p:nvSpPr>
          <p:cNvPr id="11" name="箭头: 左 10"/>
          <p:cNvSpPr/>
          <p:nvPr/>
        </p:nvSpPr>
        <p:spPr>
          <a:xfrm>
            <a:off x="9740265" y="1370330"/>
            <a:ext cx="2508250" cy="1467485"/>
          </a:xfrm>
          <a:prstGeom prst="leftArrow">
            <a:avLst/>
          </a:prstGeom>
          <a:solidFill>
            <a:srgbClr val="FFBF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10752995" y="1751212"/>
            <a:ext cx="1208690" cy="646331"/>
          </a:xfrm>
          <a:prstGeom prst="rect">
            <a:avLst/>
          </a:prstGeom>
          <a:noFill/>
        </p:spPr>
        <p:txBody>
          <a:bodyPr wrap="square" rtlCol="0">
            <a:spAutoFit/>
          </a:bodyPr>
          <a:lstStyle/>
          <a:p>
            <a:r>
              <a:rPr lang="zh-CN" altLang="en-US" dirty="0">
                <a:solidFill>
                  <a:schemeClr val="bg1"/>
                </a:solidFill>
              </a:rPr>
              <a:t>国家政策大力扶持</a:t>
            </a:r>
            <a:endParaRPr lang="zh-CN" altLang="en-US" dirty="0">
              <a:solidFill>
                <a:schemeClr val="bg1"/>
              </a:solidFill>
            </a:endParaRPr>
          </a:p>
        </p:txBody>
      </p:sp>
      <p:sp>
        <p:nvSpPr>
          <p:cNvPr id="13" name="文本框 12"/>
          <p:cNvSpPr txBox="1"/>
          <p:nvPr/>
        </p:nvSpPr>
        <p:spPr>
          <a:xfrm>
            <a:off x="747566" y="3167869"/>
            <a:ext cx="3177061" cy="2246769"/>
          </a:xfrm>
          <a:prstGeom prst="rect">
            <a:avLst/>
          </a:prstGeom>
          <a:noFill/>
        </p:spPr>
        <p:txBody>
          <a:bodyPr wrap="square" rtlCol="0">
            <a:spAutoFit/>
          </a:bodyPr>
          <a:lstStyle/>
          <a:p>
            <a:r>
              <a:rPr lang="zh-CN" altLang="en-US" sz="2800" dirty="0">
                <a:solidFill>
                  <a:srgbClr val="FFFF00"/>
                </a:solidFill>
                <a:ea typeface="宋体" pitchFamily="2" charset="-122"/>
              </a:rPr>
              <a:t>作为碳交易重要组成部分的碳汇交易，据预测将在</a:t>
            </a:r>
            <a:r>
              <a:rPr lang="en-US" altLang="zh-CN" sz="2800" dirty="0">
                <a:solidFill>
                  <a:srgbClr val="FFFF00"/>
                </a:solidFill>
                <a:ea typeface="宋体" pitchFamily="2" charset="-122"/>
              </a:rPr>
              <a:t>2050</a:t>
            </a:r>
            <a:r>
              <a:rPr lang="zh-CN" altLang="en-US" sz="2800" dirty="0">
                <a:solidFill>
                  <a:srgbClr val="FFFF00"/>
                </a:solidFill>
                <a:ea typeface="宋体" pitchFamily="2" charset="-122"/>
              </a:rPr>
              <a:t>年达到</a:t>
            </a:r>
            <a:r>
              <a:rPr lang="en-US" altLang="zh-CN" sz="2800" dirty="0">
                <a:solidFill>
                  <a:srgbClr val="FFFF00"/>
                </a:solidFill>
                <a:ea typeface="宋体" pitchFamily="2" charset="-122"/>
              </a:rPr>
              <a:t>1000</a:t>
            </a:r>
            <a:r>
              <a:rPr lang="zh-CN" altLang="en-US" sz="2800" dirty="0">
                <a:solidFill>
                  <a:srgbClr val="FFFF00"/>
                </a:solidFill>
                <a:ea typeface="宋体" pitchFamily="2" charset="-122"/>
              </a:rPr>
              <a:t>元</a:t>
            </a:r>
            <a:r>
              <a:rPr lang="en-US" altLang="zh-CN" sz="2800" dirty="0">
                <a:solidFill>
                  <a:srgbClr val="FFFF00"/>
                </a:solidFill>
                <a:ea typeface="宋体" pitchFamily="2" charset="-122"/>
              </a:rPr>
              <a:t>/</a:t>
            </a:r>
            <a:r>
              <a:rPr lang="zh-CN" altLang="en-US" sz="2800" dirty="0">
                <a:solidFill>
                  <a:srgbClr val="FFFF00"/>
                </a:solidFill>
                <a:ea typeface="宋体" pitchFamily="2" charset="-122"/>
              </a:rPr>
              <a:t>吨。</a:t>
            </a:r>
            <a:endParaRPr lang="zh-CN" altLang="en-US" sz="2800" dirty="0">
              <a:solidFill>
                <a:srgbClr val="FFFF00"/>
              </a:solidFill>
            </a:endParaRPr>
          </a:p>
          <a:p>
            <a:endParaRPr lang="zh-CN" altLang="en-US" sz="2800" dirty="0">
              <a:solidFill>
                <a:srgbClr val="FFFF00"/>
              </a:solidFill>
            </a:endParaRPr>
          </a:p>
        </p:txBody>
      </p:sp>
      <p:sp>
        <p:nvSpPr>
          <p:cNvPr id="14" name="箭头: 左 13"/>
          <p:cNvSpPr/>
          <p:nvPr/>
        </p:nvSpPr>
        <p:spPr>
          <a:xfrm>
            <a:off x="9740423" y="4246182"/>
            <a:ext cx="2661784" cy="1798553"/>
          </a:xfrm>
          <a:prstGeom prst="leftArrow">
            <a:avLst>
              <a:gd name="adj1" fmla="val 50000"/>
              <a:gd name="adj2" fmla="val 34222"/>
            </a:avLst>
          </a:prstGeom>
          <a:solidFill>
            <a:schemeClr val="accent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p:cNvSpPr txBox="1"/>
          <p:nvPr/>
        </p:nvSpPr>
        <p:spPr>
          <a:xfrm>
            <a:off x="10696870" y="4822292"/>
            <a:ext cx="1495129" cy="646331"/>
          </a:xfrm>
          <a:prstGeom prst="rect">
            <a:avLst/>
          </a:prstGeom>
          <a:noFill/>
        </p:spPr>
        <p:txBody>
          <a:bodyPr wrap="square" rtlCol="0">
            <a:spAutoFit/>
          </a:bodyPr>
          <a:lstStyle/>
          <a:p>
            <a:r>
              <a:rPr lang="zh-CN" altLang="en-US" dirty="0">
                <a:solidFill>
                  <a:schemeClr val="bg1"/>
                </a:solidFill>
              </a:rPr>
              <a:t>未来碳汇价格预测图</a:t>
            </a:r>
            <a:endParaRPr lang="zh-CN" altLang="en-US" dirty="0">
              <a:solidFill>
                <a:schemeClr val="bg1"/>
              </a:solidFill>
            </a:endParaRPr>
          </a:p>
        </p:txBody>
      </p:sp>
      <p:pic>
        <p:nvPicPr>
          <p:cNvPr id="4" name="图片 3" descr="8A22(X@IK]]2~1D9}RNIHCP"/>
          <p:cNvPicPr>
            <a:picLocks noChangeAspect="1"/>
          </p:cNvPicPr>
          <p:nvPr/>
        </p:nvPicPr>
        <p:blipFill>
          <a:blip r:embed="rId1"/>
          <a:srcRect l="1344" t="2226" r="887" b="4002"/>
          <a:stretch>
            <a:fillRect/>
          </a:stretch>
        </p:blipFill>
        <p:spPr>
          <a:xfrm>
            <a:off x="4930775" y="4029075"/>
            <a:ext cx="4479290" cy="2581275"/>
          </a:xfrm>
          <a:prstGeom prst="rect">
            <a:avLst/>
          </a:prstGeom>
        </p:spPr>
      </p:pic>
      <p:pic>
        <p:nvPicPr>
          <p:cNvPr id="100" name="图片 99"/>
          <p:cNvPicPr/>
          <p:nvPr/>
        </p:nvPicPr>
        <p:blipFill>
          <a:blip r:embed="rId2"/>
          <a:stretch>
            <a:fillRect/>
          </a:stretch>
        </p:blipFill>
        <p:spPr>
          <a:xfrm>
            <a:off x="4930775" y="78105"/>
            <a:ext cx="4704715" cy="3089910"/>
          </a:xfrm>
          <a:prstGeom prst="rect">
            <a:avLst/>
          </a:prstGeom>
          <a:noFill/>
          <a:ln w="9525">
            <a:noFill/>
          </a:ln>
        </p:spPr>
      </p:pic>
      <p:sp>
        <p:nvSpPr>
          <p:cNvPr id="5" name="文本框 4"/>
          <p:cNvSpPr txBox="1"/>
          <p:nvPr/>
        </p:nvSpPr>
        <p:spPr>
          <a:xfrm>
            <a:off x="5138420" y="3300095"/>
            <a:ext cx="5817235" cy="483870"/>
          </a:xfrm>
          <a:prstGeom prst="rect">
            <a:avLst/>
          </a:prstGeom>
          <a:noFill/>
        </p:spPr>
        <p:txBody>
          <a:bodyPr wrap="square" rtlCol="0" anchor="t">
            <a:noAutofit/>
          </a:bodyPr>
          <a:lstStyle/>
          <a:p>
            <a:r>
              <a:rPr lang="zh-CN" altLang="en-US" sz="1400"/>
              <a:t>习近平总书记在第七十五届联合国大会一般性辩论上</a:t>
            </a:r>
            <a:endParaRPr lang="zh-CN" altLang="en-US" sz="1400"/>
          </a:p>
          <a:p>
            <a:r>
              <a:rPr lang="zh-CN" altLang="en-US" sz="1400"/>
              <a:t>发表关于</a:t>
            </a:r>
            <a:r>
              <a:rPr lang="en-US" altLang="zh-CN" sz="1400"/>
              <a:t>“</a:t>
            </a:r>
            <a:r>
              <a:rPr lang="zh-CN" altLang="en-US" sz="1400"/>
              <a:t>双碳</a:t>
            </a:r>
            <a:r>
              <a:rPr lang="en-US" altLang="zh-CN" sz="1400"/>
              <a:t>”</a:t>
            </a:r>
            <a:r>
              <a:rPr lang="zh-CN" altLang="en-US" sz="1400"/>
              <a:t>的重要讲话</a:t>
            </a:r>
            <a:r>
              <a:rPr lang="zh-CN" altLang="en-US"/>
              <a:t>。</a:t>
            </a:r>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59:morph option="byObject"/>
      </p:transition>
    </mc:Choice>
    <mc:Fallback>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稻壳儿_刀客儿出品_2"/>
          <p:cNvSpPr/>
          <p:nvPr/>
        </p:nvSpPr>
        <p:spPr>
          <a:xfrm>
            <a:off x="4571061" y="398072"/>
            <a:ext cx="3390530" cy="66205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tIns="46800" rIns="90000" bIns="46800" rtlCol="0" anchor="ctr"/>
          <a:lstStyle/>
          <a:p>
            <a:pPr algn="ctr"/>
            <a:endParaRPr lang="en-US">
              <a:cs typeface="+mn-ea"/>
              <a:sym typeface="+mn-lt"/>
            </a:endParaRPr>
          </a:p>
        </p:txBody>
      </p:sp>
      <p:sp>
        <p:nvSpPr>
          <p:cNvPr id="3" name="文本框 2"/>
          <p:cNvSpPr txBox="1"/>
          <p:nvPr/>
        </p:nvSpPr>
        <p:spPr>
          <a:xfrm>
            <a:off x="5010229" y="538526"/>
            <a:ext cx="2512193" cy="400110"/>
          </a:xfrm>
          <a:prstGeom prst="rect">
            <a:avLst/>
          </a:prstGeom>
          <a:noFill/>
        </p:spPr>
        <p:txBody>
          <a:bodyPr wrap="square" rtlCol="0">
            <a:spAutoFit/>
          </a:bodyPr>
          <a:lstStyle/>
          <a:p>
            <a:r>
              <a:rPr lang="zh-CN" altLang="en-US" sz="2000" b="1" dirty="0">
                <a:solidFill>
                  <a:schemeClr val="bg1"/>
                </a:solidFill>
              </a:rPr>
              <a:t>碳汇交易情景演示</a:t>
            </a:r>
            <a:endParaRPr lang="zh-CN" altLang="en-US" sz="2000" b="1" dirty="0">
              <a:solidFill>
                <a:schemeClr val="bg1"/>
              </a:solidFill>
            </a:endParaRPr>
          </a:p>
        </p:txBody>
      </p:sp>
      <p:grpSp>
        <p:nvGrpSpPr>
          <p:cNvPr id="33" name="组合 32"/>
          <p:cNvGrpSpPr/>
          <p:nvPr/>
        </p:nvGrpSpPr>
        <p:grpSpPr>
          <a:xfrm>
            <a:off x="6956912" y="1688098"/>
            <a:ext cx="4459137" cy="2684175"/>
            <a:chOff x="7215926" y="1213169"/>
            <a:chExt cx="4459137" cy="2684175"/>
          </a:xfrm>
        </p:grpSpPr>
        <p:pic>
          <p:nvPicPr>
            <p:cNvPr id="1026" name="Picture 2" descr="工厂简笔画 工厂简笔画冒烟-起点大果"/>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536350" y="1758631"/>
              <a:ext cx="2138713" cy="2138713"/>
            </a:xfrm>
            <a:prstGeom prst="rect">
              <a:avLst/>
            </a:prstGeom>
            <a:noFill/>
            <a:extLst>
              <a:ext uri="{909E8E84-426E-40DD-AFC4-6F175D3DCCD1}">
                <a14:hiddenFill xmlns:a14="http://schemas.microsoft.com/office/drawing/2010/main">
                  <a:solidFill>
                    <a:srgbClr val="FFFFFF"/>
                  </a:solidFill>
                </a14:hiddenFill>
              </a:ext>
            </a:extLst>
          </p:spPr>
        </p:pic>
        <p:sp>
          <p:nvSpPr>
            <p:cNvPr id="7" name="标注: 线形 6"/>
            <p:cNvSpPr/>
            <p:nvPr/>
          </p:nvSpPr>
          <p:spPr>
            <a:xfrm>
              <a:off x="7336888" y="1213169"/>
              <a:ext cx="2105177" cy="606391"/>
            </a:xfrm>
            <a:prstGeom prst="borderCallout1">
              <a:avLst>
                <a:gd name="adj1" fmla="val 110612"/>
                <a:gd name="adj2" fmla="val 85520"/>
                <a:gd name="adj3" fmla="val 148899"/>
                <a:gd name="adj4" fmla="val 122070"/>
              </a:avLst>
            </a:prstGeom>
            <a:solidFill>
              <a:srgbClr val="69B766"/>
            </a:solidFill>
            <a:ln>
              <a:solidFill>
                <a:srgbClr val="69B7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碳排放配额</a:t>
              </a:r>
              <a:r>
                <a:rPr lang="en-US" altLang="zh-CN" dirty="0"/>
                <a:t>1000</a:t>
              </a:r>
              <a:r>
                <a:rPr lang="zh-CN" altLang="en-US" dirty="0"/>
                <a:t>吨</a:t>
              </a:r>
              <a:endParaRPr lang="zh-CN" altLang="en-US" dirty="0"/>
            </a:p>
          </p:txBody>
        </p:sp>
        <p:sp>
          <p:nvSpPr>
            <p:cNvPr id="8" name="标注: 线形 7"/>
            <p:cNvSpPr/>
            <p:nvPr/>
          </p:nvSpPr>
          <p:spPr>
            <a:xfrm>
              <a:off x="7215926" y="2428556"/>
              <a:ext cx="2138713" cy="413886"/>
            </a:xfrm>
            <a:prstGeom prst="borderCallout1">
              <a:avLst>
                <a:gd name="adj1" fmla="val 127946"/>
                <a:gd name="adj2" fmla="val 90936"/>
                <a:gd name="adj3" fmla="val 178525"/>
                <a:gd name="adj4" fmla="val 122857"/>
              </a:avLst>
            </a:prstGeom>
            <a:solidFill>
              <a:srgbClr val="227F4B"/>
            </a:solidFill>
            <a:ln>
              <a:solidFill>
                <a:srgbClr val="227F4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实际排放</a:t>
              </a:r>
              <a:r>
                <a:rPr lang="en-US" altLang="zh-CN" dirty="0"/>
                <a:t>1500</a:t>
              </a:r>
              <a:r>
                <a:rPr lang="zh-CN" altLang="en-US" dirty="0"/>
                <a:t>吨</a:t>
              </a:r>
              <a:endParaRPr lang="zh-CN" altLang="en-US" dirty="0"/>
            </a:p>
          </p:txBody>
        </p:sp>
        <p:sp>
          <p:nvSpPr>
            <p:cNvPr id="9" name="文本框 8"/>
            <p:cNvSpPr txBox="1"/>
            <p:nvPr/>
          </p:nvSpPr>
          <p:spPr>
            <a:xfrm>
              <a:off x="7215926" y="3253140"/>
              <a:ext cx="1886552" cy="369332"/>
            </a:xfrm>
            <a:prstGeom prst="rect">
              <a:avLst/>
            </a:prstGeom>
            <a:solidFill>
              <a:srgbClr val="FFC000"/>
            </a:solidFill>
          </p:spPr>
          <p:txBody>
            <a:bodyPr wrap="square" rtlCol="0">
              <a:spAutoFit/>
            </a:bodyPr>
            <a:lstStyle/>
            <a:p>
              <a:r>
                <a:rPr lang="zh-CN" altLang="en-US" dirty="0"/>
                <a:t>超额</a:t>
              </a:r>
              <a:r>
                <a:rPr lang="en-US" altLang="zh-CN" dirty="0"/>
                <a:t>500</a:t>
              </a:r>
              <a:r>
                <a:rPr lang="zh-CN" altLang="en-US" dirty="0"/>
                <a:t>吨</a:t>
              </a:r>
              <a:endParaRPr lang="en-US" altLang="zh-CN" dirty="0"/>
            </a:p>
          </p:txBody>
        </p:sp>
        <p:sp>
          <p:nvSpPr>
            <p:cNvPr id="19" name="文本框 18"/>
            <p:cNvSpPr txBox="1"/>
            <p:nvPr/>
          </p:nvSpPr>
          <p:spPr>
            <a:xfrm>
              <a:off x="10311295" y="1758631"/>
              <a:ext cx="785365" cy="369332"/>
            </a:xfrm>
            <a:prstGeom prst="rect">
              <a:avLst/>
            </a:prstGeom>
            <a:noFill/>
          </p:spPr>
          <p:txBody>
            <a:bodyPr wrap="square" rtlCol="0">
              <a:spAutoFit/>
            </a:bodyPr>
            <a:lstStyle/>
            <a:p>
              <a:r>
                <a:rPr lang="zh-CN" altLang="en-US" b="1" dirty="0">
                  <a:solidFill>
                    <a:srgbClr val="1D673A"/>
                  </a:solidFill>
                </a:rPr>
                <a:t>工厂</a:t>
              </a:r>
              <a:endParaRPr lang="zh-CN" altLang="en-US" b="1" dirty="0">
                <a:solidFill>
                  <a:srgbClr val="1D673A"/>
                </a:solidFill>
              </a:endParaRPr>
            </a:p>
          </p:txBody>
        </p:sp>
      </p:grpSp>
      <p:grpSp>
        <p:nvGrpSpPr>
          <p:cNvPr id="37" name="组合 36"/>
          <p:cNvGrpSpPr/>
          <p:nvPr/>
        </p:nvGrpSpPr>
        <p:grpSpPr>
          <a:xfrm>
            <a:off x="863758" y="1448486"/>
            <a:ext cx="4833504" cy="3393559"/>
            <a:chOff x="453113" y="1193018"/>
            <a:chExt cx="4833504" cy="3393559"/>
          </a:xfrm>
        </p:grpSpPr>
        <p:grpSp>
          <p:nvGrpSpPr>
            <p:cNvPr id="20" name="组合 19"/>
            <p:cNvGrpSpPr/>
            <p:nvPr/>
          </p:nvGrpSpPr>
          <p:grpSpPr>
            <a:xfrm>
              <a:off x="453113" y="1193018"/>
              <a:ext cx="4136420" cy="3393559"/>
              <a:chOff x="969293" y="848342"/>
              <a:chExt cx="4136420" cy="3393559"/>
            </a:xfrm>
          </p:grpSpPr>
          <p:grpSp>
            <p:nvGrpSpPr>
              <p:cNvPr id="17" name="组合 16"/>
              <p:cNvGrpSpPr/>
              <p:nvPr/>
            </p:nvGrpSpPr>
            <p:grpSpPr>
              <a:xfrm>
                <a:off x="969293" y="848342"/>
                <a:ext cx="4136420" cy="3393559"/>
                <a:chOff x="5749942" y="965557"/>
                <a:chExt cx="4136420" cy="3393559"/>
              </a:xfrm>
            </p:grpSpPr>
            <p:pic>
              <p:nvPicPr>
                <p:cNvPr id="1028" name="Picture 4" descr="农场庄园矢量PNG图片素材下载_农场PNG_熊猫办公"/>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749942" y="2105087"/>
                  <a:ext cx="1386087" cy="1329166"/>
                </a:xfrm>
                <a:prstGeom prst="rect">
                  <a:avLst/>
                </a:prstGeom>
                <a:noFill/>
                <a:extLst>
                  <a:ext uri="{909E8E84-426E-40DD-AFC4-6F175D3DCCD1}">
                    <a14:hiddenFill xmlns:a14="http://schemas.microsoft.com/office/drawing/2010/main">
                      <a:solidFill>
                        <a:srgbClr val="FFFFFF"/>
                      </a:solidFill>
                    </a14:hiddenFill>
                  </a:ext>
                </a:extLst>
              </p:spPr>
            </p:pic>
            <p:sp>
              <p:nvSpPr>
                <p:cNvPr id="10" name="标注: 线形 9"/>
                <p:cNvSpPr/>
                <p:nvPr/>
              </p:nvSpPr>
              <p:spPr>
                <a:xfrm>
                  <a:off x="7538826" y="1308768"/>
                  <a:ext cx="1842388" cy="587682"/>
                </a:xfrm>
                <a:prstGeom prst="borderCallout1">
                  <a:avLst/>
                </a:prstGeom>
                <a:solidFill>
                  <a:srgbClr val="69B766"/>
                </a:solidFill>
                <a:ln>
                  <a:solidFill>
                    <a:srgbClr val="69B7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农作物产生二氧化碳</a:t>
                  </a:r>
                  <a:r>
                    <a:rPr lang="en-US" altLang="zh-CN" dirty="0"/>
                    <a:t>800</a:t>
                  </a:r>
                  <a:r>
                    <a:rPr lang="zh-CN" altLang="en-US" dirty="0"/>
                    <a:t>吨</a:t>
                  </a:r>
                  <a:endParaRPr lang="zh-CN" altLang="en-US" dirty="0"/>
                </a:p>
              </p:txBody>
            </p:sp>
            <p:sp>
              <p:nvSpPr>
                <p:cNvPr id="11" name="标注: 线形 10"/>
                <p:cNvSpPr/>
                <p:nvPr/>
              </p:nvSpPr>
              <p:spPr>
                <a:xfrm>
                  <a:off x="7363708" y="2517271"/>
                  <a:ext cx="2098308" cy="587682"/>
                </a:xfrm>
                <a:prstGeom prst="borderCallout1">
                  <a:avLst/>
                </a:prstGeom>
                <a:solidFill>
                  <a:srgbClr val="227F4B"/>
                </a:solidFill>
                <a:ln>
                  <a:solidFill>
                    <a:srgbClr val="69B7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农作物吸收</a:t>
                  </a:r>
                  <a:r>
                    <a:rPr lang="en-US" altLang="zh-CN" dirty="0"/>
                    <a:t>1300</a:t>
                  </a:r>
                  <a:r>
                    <a:rPr lang="zh-CN" altLang="en-US" dirty="0"/>
                    <a:t>吨二氧化碳</a:t>
                  </a:r>
                  <a:endParaRPr lang="zh-CN" altLang="en-US" dirty="0"/>
                </a:p>
              </p:txBody>
            </p:sp>
            <p:sp>
              <p:nvSpPr>
                <p:cNvPr id="13" name="矩形 12"/>
                <p:cNvSpPr/>
                <p:nvPr/>
              </p:nvSpPr>
              <p:spPr>
                <a:xfrm>
                  <a:off x="7244414" y="965557"/>
                  <a:ext cx="2641948" cy="2811392"/>
                </a:xfrm>
                <a:custGeom>
                  <a:avLst/>
                  <a:gdLst>
                    <a:gd name="connsiteX0" fmla="*/ 0 w 2641948"/>
                    <a:gd name="connsiteY0" fmla="*/ 0 h 2811392"/>
                    <a:gd name="connsiteX1" fmla="*/ 501970 w 2641948"/>
                    <a:gd name="connsiteY1" fmla="*/ 0 h 2811392"/>
                    <a:gd name="connsiteX2" fmla="*/ 951101 w 2641948"/>
                    <a:gd name="connsiteY2" fmla="*/ 0 h 2811392"/>
                    <a:gd name="connsiteX3" fmla="*/ 1532330 w 2641948"/>
                    <a:gd name="connsiteY3" fmla="*/ 0 h 2811392"/>
                    <a:gd name="connsiteX4" fmla="*/ 2034300 w 2641948"/>
                    <a:gd name="connsiteY4" fmla="*/ 0 h 2811392"/>
                    <a:gd name="connsiteX5" fmla="*/ 2641948 w 2641948"/>
                    <a:gd name="connsiteY5" fmla="*/ 0 h 2811392"/>
                    <a:gd name="connsiteX6" fmla="*/ 2641948 w 2641948"/>
                    <a:gd name="connsiteY6" fmla="*/ 618506 h 2811392"/>
                    <a:gd name="connsiteX7" fmla="*/ 2641948 w 2641948"/>
                    <a:gd name="connsiteY7" fmla="*/ 1180785 h 2811392"/>
                    <a:gd name="connsiteX8" fmla="*/ 2641948 w 2641948"/>
                    <a:gd name="connsiteY8" fmla="*/ 1743063 h 2811392"/>
                    <a:gd name="connsiteX9" fmla="*/ 2641948 w 2641948"/>
                    <a:gd name="connsiteY9" fmla="*/ 2249114 h 2811392"/>
                    <a:gd name="connsiteX10" fmla="*/ 2641948 w 2641948"/>
                    <a:gd name="connsiteY10" fmla="*/ 2811392 h 2811392"/>
                    <a:gd name="connsiteX11" fmla="*/ 2113558 w 2641948"/>
                    <a:gd name="connsiteY11" fmla="*/ 2811392 h 2811392"/>
                    <a:gd name="connsiteX12" fmla="*/ 1611588 w 2641948"/>
                    <a:gd name="connsiteY12" fmla="*/ 2811392 h 2811392"/>
                    <a:gd name="connsiteX13" fmla="*/ 1030360 w 2641948"/>
                    <a:gd name="connsiteY13" fmla="*/ 2811392 h 2811392"/>
                    <a:gd name="connsiteX14" fmla="*/ 449131 w 2641948"/>
                    <a:gd name="connsiteY14" fmla="*/ 2811392 h 2811392"/>
                    <a:gd name="connsiteX15" fmla="*/ 0 w 2641948"/>
                    <a:gd name="connsiteY15" fmla="*/ 2811392 h 2811392"/>
                    <a:gd name="connsiteX16" fmla="*/ 0 w 2641948"/>
                    <a:gd name="connsiteY16" fmla="*/ 2249114 h 2811392"/>
                    <a:gd name="connsiteX17" fmla="*/ 0 w 2641948"/>
                    <a:gd name="connsiteY17" fmla="*/ 1714949 h 2811392"/>
                    <a:gd name="connsiteX18" fmla="*/ 0 w 2641948"/>
                    <a:gd name="connsiteY18" fmla="*/ 1237012 h 2811392"/>
                    <a:gd name="connsiteX19" fmla="*/ 0 w 2641948"/>
                    <a:gd name="connsiteY19" fmla="*/ 730962 h 2811392"/>
                    <a:gd name="connsiteX20" fmla="*/ 0 w 2641948"/>
                    <a:gd name="connsiteY20" fmla="*/ 0 h 2811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641948" h="2811392" extrusionOk="0">
                      <a:moveTo>
                        <a:pt x="0" y="0"/>
                      </a:moveTo>
                      <a:cubicBezTo>
                        <a:pt x="194319" y="-54906"/>
                        <a:pt x="335365" y="27370"/>
                        <a:pt x="501970" y="0"/>
                      </a:cubicBezTo>
                      <a:cubicBezTo>
                        <a:pt x="668575" y="-27370"/>
                        <a:pt x="834252" y="7827"/>
                        <a:pt x="951101" y="0"/>
                      </a:cubicBezTo>
                      <a:cubicBezTo>
                        <a:pt x="1067950" y="-7827"/>
                        <a:pt x="1339889" y="1832"/>
                        <a:pt x="1532330" y="0"/>
                      </a:cubicBezTo>
                      <a:cubicBezTo>
                        <a:pt x="1724771" y="-1832"/>
                        <a:pt x="1872780" y="27970"/>
                        <a:pt x="2034300" y="0"/>
                      </a:cubicBezTo>
                      <a:cubicBezTo>
                        <a:pt x="2195820" y="-27970"/>
                        <a:pt x="2496813" y="21006"/>
                        <a:pt x="2641948" y="0"/>
                      </a:cubicBezTo>
                      <a:cubicBezTo>
                        <a:pt x="2648837" y="145179"/>
                        <a:pt x="2613644" y="438812"/>
                        <a:pt x="2641948" y="618506"/>
                      </a:cubicBezTo>
                      <a:cubicBezTo>
                        <a:pt x="2670252" y="798200"/>
                        <a:pt x="2624853" y="1053227"/>
                        <a:pt x="2641948" y="1180785"/>
                      </a:cubicBezTo>
                      <a:cubicBezTo>
                        <a:pt x="2659043" y="1308343"/>
                        <a:pt x="2624503" y="1630441"/>
                        <a:pt x="2641948" y="1743063"/>
                      </a:cubicBezTo>
                      <a:cubicBezTo>
                        <a:pt x="2659393" y="1855685"/>
                        <a:pt x="2626429" y="2135237"/>
                        <a:pt x="2641948" y="2249114"/>
                      </a:cubicBezTo>
                      <a:cubicBezTo>
                        <a:pt x="2657467" y="2362991"/>
                        <a:pt x="2580120" y="2552752"/>
                        <a:pt x="2641948" y="2811392"/>
                      </a:cubicBezTo>
                      <a:cubicBezTo>
                        <a:pt x="2473938" y="2842651"/>
                        <a:pt x="2228289" y="2755819"/>
                        <a:pt x="2113558" y="2811392"/>
                      </a:cubicBezTo>
                      <a:cubicBezTo>
                        <a:pt x="1998827" y="2866965"/>
                        <a:pt x="1826499" y="2785384"/>
                        <a:pt x="1611588" y="2811392"/>
                      </a:cubicBezTo>
                      <a:cubicBezTo>
                        <a:pt x="1396677" y="2837400"/>
                        <a:pt x="1308821" y="2780260"/>
                        <a:pt x="1030360" y="2811392"/>
                      </a:cubicBezTo>
                      <a:cubicBezTo>
                        <a:pt x="751899" y="2842524"/>
                        <a:pt x="603336" y="2768325"/>
                        <a:pt x="449131" y="2811392"/>
                      </a:cubicBezTo>
                      <a:cubicBezTo>
                        <a:pt x="294926" y="2854459"/>
                        <a:pt x="131077" y="2786272"/>
                        <a:pt x="0" y="2811392"/>
                      </a:cubicBezTo>
                      <a:cubicBezTo>
                        <a:pt x="-47323" y="2682938"/>
                        <a:pt x="19481" y="2464935"/>
                        <a:pt x="0" y="2249114"/>
                      </a:cubicBezTo>
                      <a:cubicBezTo>
                        <a:pt x="-19481" y="2033293"/>
                        <a:pt x="63546" y="1905879"/>
                        <a:pt x="0" y="1714949"/>
                      </a:cubicBezTo>
                      <a:cubicBezTo>
                        <a:pt x="-63546" y="1524019"/>
                        <a:pt x="55232" y="1467826"/>
                        <a:pt x="0" y="1237012"/>
                      </a:cubicBezTo>
                      <a:cubicBezTo>
                        <a:pt x="-55232" y="1006198"/>
                        <a:pt x="18745" y="960058"/>
                        <a:pt x="0" y="730962"/>
                      </a:cubicBezTo>
                      <a:cubicBezTo>
                        <a:pt x="-18745" y="501866"/>
                        <a:pt x="29319" y="323577"/>
                        <a:pt x="0" y="0"/>
                      </a:cubicBezTo>
                      <a:close/>
                    </a:path>
                  </a:pathLst>
                </a:custGeom>
                <a:noFill/>
                <a:ln w="31750">
                  <a:solidFill>
                    <a:srgbClr val="1D673A"/>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箭头: 上 13"/>
                <p:cNvSpPr/>
                <p:nvPr/>
              </p:nvSpPr>
              <p:spPr>
                <a:xfrm rot="1418227">
                  <a:off x="7464449" y="3382858"/>
                  <a:ext cx="442324" cy="595070"/>
                </a:xfrm>
                <a:custGeom>
                  <a:avLst/>
                  <a:gdLst>
                    <a:gd name="connsiteX0" fmla="*/ 0 w 442324"/>
                    <a:gd name="connsiteY0" fmla="*/ 221162 h 595070"/>
                    <a:gd name="connsiteX1" fmla="*/ 221162 w 442324"/>
                    <a:gd name="connsiteY1" fmla="*/ 0 h 595070"/>
                    <a:gd name="connsiteX2" fmla="*/ 442324 w 442324"/>
                    <a:gd name="connsiteY2" fmla="*/ 221162 h 595070"/>
                    <a:gd name="connsiteX3" fmla="*/ 331743 w 442324"/>
                    <a:gd name="connsiteY3" fmla="*/ 221162 h 595070"/>
                    <a:gd name="connsiteX4" fmla="*/ 331743 w 442324"/>
                    <a:gd name="connsiteY4" fmla="*/ 595070 h 595070"/>
                    <a:gd name="connsiteX5" fmla="*/ 110581 w 442324"/>
                    <a:gd name="connsiteY5" fmla="*/ 595070 h 595070"/>
                    <a:gd name="connsiteX6" fmla="*/ 110581 w 442324"/>
                    <a:gd name="connsiteY6" fmla="*/ 221162 h 595070"/>
                    <a:gd name="connsiteX7" fmla="*/ 0 w 442324"/>
                    <a:gd name="connsiteY7" fmla="*/ 221162 h 595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2324" h="595070" fill="none" extrusionOk="0">
                      <a:moveTo>
                        <a:pt x="0" y="221162"/>
                      </a:moveTo>
                      <a:cubicBezTo>
                        <a:pt x="92515" y="127735"/>
                        <a:pt x="199932" y="48496"/>
                        <a:pt x="221162" y="0"/>
                      </a:cubicBezTo>
                      <a:cubicBezTo>
                        <a:pt x="271127" y="42977"/>
                        <a:pt x="384204" y="129294"/>
                        <a:pt x="442324" y="221162"/>
                      </a:cubicBezTo>
                      <a:cubicBezTo>
                        <a:pt x="415530" y="227961"/>
                        <a:pt x="370137" y="227306"/>
                        <a:pt x="331743" y="221162"/>
                      </a:cubicBezTo>
                      <a:cubicBezTo>
                        <a:pt x="339069" y="328105"/>
                        <a:pt x="331070" y="435591"/>
                        <a:pt x="331743" y="595070"/>
                      </a:cubicBezTo>
                      <a:cubicBezTo>
                        <a:pt x="301326" y="612990"/>
                        <a:pt x="153474" y="611460"/>
                        <a:pt x="110581" y="595070"/>
                      </a:cubicBezTo>
                      <a:cubicBezTo>
                        <a:pt x="116711" y="517509"/>
                        <a:pt x="138732" y="369652"/>
                        <a:pt x="110581" y="221162"/>
                      </a:cubicBezTo>
                      <a:cubicBezTo>
                        <a:pt x="88947" y="223953"/>
                        <a:pt x="17547" y="218133"/>
                        <a:pt x="0" y="221162"/>
                      </a:cubicBezTo>
                      <a:close/>
                    </a:path>
                    <a:path w="442324" h="595070" stroke="0" extrusionOk="0">
                      <a:moveTo>
                        <a:pt x="0" y="221162"/>
                      </a:moveTo>
                      <a:cubicBezTo>
                        <a:pt x="39135" y="144448"/>
                        <a:pt x="175948" y="63675"/>
                        <a:pt x="221162" y="0"/>
                      </a:cubicBezTo>
                      <a:cubicBezTo>
                        <a:pt x="287922" y="44656"/>
                        <a:pt x="373349" y="170541"/>
                        <a:pt x="442324" y="221162"/>
                      </a:cubicBezTo>
                      <a:cubicBezTo>
                        <a:pt x="410940" y="217725"/>
                        <a:pt x="384296" y="212861"/>
                        <a:pt x="331743" y="221162"/>
                      </a:cubicBezTo>
                      <a:cubicBezTo>
                        <a:pt x="309525" y="274798"/>
                        <a:pt x="317577" y="505488"/>
                        <a:pt x="331743" y="595070"/>
                      </a:cubicBezTo>
                      <a:cubicBezTo>
                        <a:pt x="262604" y="577629"/>
                        <a:pt x="213639" y="585601"/>
                        <a:pt x="110581" y="595070"/>
                      </a:cubicBezTo>
                      <a:cubicBezTo>
                        <a:pt x="83162" y="441461"/>
                        <a:pt x="86234" y="369372"/>
                        <a:pt x="110581" y="221162"/>
                      </a:cubicBezTo>
                      <a:cubicBezTo>
                        <a:pt x="67526" y="214257"/>
                        <a:pt x="20487" y="219071"/>
                        <a:pt x="0" y="221162"/>
                      </a:cubicBezTo>
                      <a:close/>
                    </a:path>
                  </a:pathLst>
                </a:custGeom>
                <a:solidFill>
                  <a:srgbClr val="1D673A"/>
                </a:solidFill>
                <a:ln>
                  <a:solidFill>
                    <a:srgbClr val="69B7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p:cNvSpPr txBox="1"/>
                <p:nvPr/>
              </p:nvSpPr>
              <p:spPr>
                <a:xfrm>
                  <a:off x="6242279" y="3989784"/>
                  <a:ext cx="3451184" cy="369332"/>
                </a:xfrm>
                <a:custGeom>
                  <a:avLst/>
                  <a:gdLst>
                    <a:gd name="connsiteX0" fmla="*/ 0 w 3451184"/>
                    <a:gd name="connsiteY0" fmla="*/ 0 h 369332"/>
                    <a:gd name="connsiteX1" fmla="*/ 655725 w 3451184"/>
                    <a:gd name="connsiteY1" fmla="*/ 0 h 369332"/>
                    <a:gd name="connsiteX2" fmla="*/ 1242426 w 3451184"/>
                    <a:gd name="connsiteY2" fmla="*/ 0 h 369332"/>
                    <a:gd name="connsiteX3" fmla="*/ 2001687 w 3451184"/>
                    <a:gd name="connsiteY3" fmla="*/ 0 h 369332"/>
                    <a:gd name="connsiteX4" fmla="*/ 2657412 w 3451184"/>
                    <a:gd name="connsiteY4" fmla="*/ 0 h 369332"/>
                    <a:gd name="connsiteX5" fmla="*/ 3451184 w 3451184"/>
                    <a:gd name="connsiteY5" fmla="*/ 0 h 369332"/>
                    <a:gd name="connsiteX6" fmla="*/ 3451184 w 3451184"/>
                    <a:gd name="connsiteY6" fmla="*/ 369332 h 369332"/>
                    <a:gd name="connsiteX7" fmla="*/ 2760947 w 3451184"/>
                    <a:gd name="connsiteY7" fmla="*/ 369332 h 369332"/>
                    <a:gd name="connsiteX8" fmla="*/ 2001687 w 3451184"/>
                    <a:gd name="connsiteY8" fmla="*/ 369332 h 369332"/>
                    <a:gd name="connsiteX9" fmla="*/ 1414985 w 3451184"/>
                    <a:gd name="connsiteY9" fmla="*/ 369332 h 369332"/>
                    <a:gd name="connsiteX10" fmla="*/ 724749 w 3451184"/>
                    <a:gd name="connsiteY10" fmla="*/ 369332 h 369332"/>
                    <a:gd name="connsiteX11" fmla="*/ 0 w 3451184"/>
                    <a:gd name="connsiteY11" fmla="*/ 369332 h 369332"/>
                    <a:gd name="connsiteX12" fmla="*/ 0 w 3451184"/>
                    <a:gd name="connsiteY12"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51184" h="369332" extrusionOk="0">
                      <a:moveTo>
                        <a:pt x="0" y="0"/>
                      </a:moveTo>
                      <a:cubicBezTo>
                        <a:pt x="291063" y="-20192"/>
                        <a:pt x="467494" y="7146"/>
                        <a:pt x="655725" y="0"/>
                      </a:cubicBezTo>
                      <a:cubicBezTo>
                        <a:pt x="843957" y="-7146"/>
                        <a:pt x="1047128" y="-11679"/>
                        <a:pt x="1242426" y="0"/>
                      </a:cubicBezTo>
                      <a:cubicBezTo>
                        <a:pt x="1437724" y="11679"/>
                        <a:pt x="1660561" y="-37177"/>
                        <a:pt x="2001687" y="0"/>
                      </a:cubicBezTo>
                      <a:cubicBezTo>
                        <a:pt x="2342813" y="37177"/>
                        <a:pt x="2360938" y="-31291"/>
                        <a:pt x="2657412" y="0"/>
                      </a:cubicBezTo>
                      <a:cubicBezTo>
                        <a:pt x="2953887" y="31291"/>
                        <a:pt x="3081097" y="10728"/>
                        <a:pt x="3451184" y="0"/>
                      </a:cubicBezTo>
                      <a:cubicBezTo>
                        <a:pt x="3461491" y="81226"/>
                        <a:pt x="3462886" y="278722"/>
                        <a:pt x="3451184" y="369332"/>
                      </a:cubicBezTo>
                      <a:cubicBezTo>
                        <a:pt x="3166892" y="348468"/>
                        <a:pt x="3100813" y="376625"/>
                        <a:pt x="2760947" y="369332"/>
                      </a:cubicBezTo>
                      <a:cubicBezTo>
                        <a:pt x="2421081" y="362039"/>
                        <a:pt x="2256410" y="383652"/>
                        <a:pt x="2001687" y="369332"/>
                      </a:cubicBezTo>
                      <a:cubicBezTo>
                        <a:pt x="1746964" y="355012"/>
                        <a:pt x="1686794" y="361417"/>
                        <a:pt x="1414985" y="369332"/>
                      </a:cubicBezTo>
                      <a:cubicBezTo>
                        <a:pt x="1143176" y="377247"/>
                        <a:pt x="871719" y="396761"/>
                        <a:pt x="724749" y="369332"/>
                      </a:cubicBezTo>
                      <a:cubicBezTo>
                        <a:pt x="577779" y="341903"/>
                        <a:pt x="248835" y="400754"/>
                        <a:pt x="0" y="369332"/>
                      </a:cubicBezTo>
                      <a:cubicBezTo>
                        <a:pt x="-10803" y="211973"/>
                        <a:pt x="-3827" y="175527"/>
                        <a:pt x="0" y="0"/>
                      </a:cubicBezTo>
                      <a:close/>
                    </a:path>
                  </a:pathLst>
                </a:custGeom>
                <a:noFill/>
                <a:ln>
                  <a:solidFill>
                    <a:srgbClr val="69B766"/>
                  </a:solidFill>
                </a:ln>
              </p:spPr>
              <p:txBody>
                <a:bodyPr wrap="square" rtlCol="0">
                  <a:spAutoFit/>
                </a:bodyPr>
                <a:lstStyle/>
                <a:p>
                  <a:r>
                    <a:rPr lang="zh-CN" altLang="en-US" dirty="0"/>
                    <a:t>数据由第三方平台计算核验得出</a:t>
                  </a:r>
                  <a:endParaRPr lang="zh-CN" altLang="en-US" dirty="0"/>
                </a:p>
              </p:txBody>
            </p:sp>
          </p:grpSp>
          <p:sp>
            <p:nvSpPr>
              <p:cNvPr id="18" name="文本框 17"/>
              <p:cNvSpPr txBox="1"/>
              <p:nvPr/>
            </p:nvSpPr>
            <p:spPr>
              <a:xfrm>
                <a:off x="1461630" y="1737916"/>
                <a:ext cx="785365" cy="369332"/>
              </a:xfrm>
              <a:prstGeom prst="rect">
                <a:avLst/>
              </a:prstGeom>
              <a:noFill/>
            </p:spPr>
            <p:txBody>
              <a:bodyPr wrap="square" rtlCol="0">
                <a:spAutoFit/>
              </a:bodyPr>
              <a:lstStyle/>
              <a:p>
                <a:r>
                  <a:rPr lang="zh-CN" altLang="en-US" b="1" dirty="0">
                    <a:solidFill>
                      <a:srgbClr val="1D673A"/>
                    </a:solidFill>
                  </a:rPr>
                  <a:t>农场</a:t>
                </a:r>
                <a:endParaRPr lang="zh-CN" altLang="en-US" b="1" dirty="0">
                  <a:solidFill>
                    <a:srgbClr val="1D673A"/>
                  </a:solidFill>
                </a:endParaRPr>
              </a:p>
            </p:txBody>
          </p:sp>
        </p:grpSp>
        <p:sp>
          <p:nvSpPr>
            <p:cNvPr id="31" name="文本框 30"/>
            <p:cNvSpPr txBox="1"/>
            <p:nvPr/>
          </p:nvSpPr>
          <p:spPr>
            <a:xfrm>
              <a:off x="4351833" y="2267258"/>
              <a:ext cx="934784" cy="1200329"/>
            </a:xfrm>
            <a:prstGeom prst="rect">
              <a:avLst/>
            </a:prstGeom>
            <a:solidFill>
              <a:srgbClr val="FFC000"/>
            </a:solidFill>
          </p:spPr>
          <p:txBody>
            <a:bodyPr wrap="square" rtlCol="0">
              <a:spAutoFit/>
            </a:bodyPr>
            <a:lstStyle/>
            <a:p>
              <a:r>
                <a:rPr lang="zh-CN" altLang="en-US" dirty="0"/>
                <a:t>富余</a:t>
              </a:r>
              <a:r>
                <a:rPr lang="en-US" altLang="zh-CN" dirty="0"/>
                <a:t>500</a:t>
              </a:r>
              <a:r>
                <a:rPr lang="zh-CN" altLang="en-US" dirty="0"/>
                <a:t>吨（碳配额）</a:t>
              </a:r>
              <a:endParaRPr lang="zh-CN" altLang="en-US" dirty="0"/>
            </a:p>
          </p:txBody>
        </p:sp>
      </p:grpSp>
      <p:grpSp>
        <p:nvGrpSpPr>
          <p:cNvPr id="38" name="组合 37"/>
          <p:cNvGrpSpPr/>
          <p:nvPr/>
        </p:nvGrpSpPr>
        <p:grpSpPr>
          <a:xfrm>
            <a:off x="5573325" y="2705187"/>
            <a:ext cx="1565431" cy="747296"/>
            <a:chOff x="5747761" y="2435718"/>
            <a:chExt cx="1037129" cy="747296"/>
          </a:xfrm>
        </p:grpSpPr>
        <p:sp>
          <p:nvSpPr>
            <p:cNvPr id="29" name="箭头: 上 28"/>
            <p:cNvSpPr/>
            <p:nvPr/>
          </p:nvSpPr>
          <p:spPr>
            <a:xfrm rot="5400000">
              <a:off x="5892678" y="2290801"/>
              <a:ext cx="747296" cy="1037129"/>
            </a:xfrm>
            <a:custGeom>
              <a:avLst/>
              <a:gdLst>
                <a:gd name="connsiteX0" fmla="*/ 0 w 747296"/>
                <a:gd name="connsiteY0" fmla="*/ 373648 h 1565431"/>
                <a:gd name="connsiteX1" fmla="*/ 373648 w 747296"/>
                <a:gd name="connsiteY1" fmla="*/ 0 h 1565431"/>
                <a:gd name="connsiteX2" fmla="*/ 747296 w 747296"/>
                <a:gd name="connsiteY2" fmla="*/ 373648 h 1565431"/>
                <a:gd name="connsiteX3" fmla="*/ 560472 w 747296"/>
                <a:gd name="connsiteY3" fmla="*/ 373648 h 1565431"/>
                <a:gd name="connsiteX4" fmla="*/ 560472 w 747296"/>
                <a:gd name="connsiteY4" fmla="*/ 1565431 h 1565431"/>
                <a:gd name="connsiteX5" fmla="*/ 186824 w 747296"/>
                <a:gd name="connsiteY5" fmla="*/ 1565431 h 1565431"/>
                <a:gd name="connsiteX6" fmla="*/ 186824 w 747296"/>
                <a:gd name="connsiteY6" fmla="*/ 373648 h 1565431"/>
                <a:gd name="connsiteX7" fmla="*/ 0 w 747296"/>
                <a:gd name="connsiteY7" fmla="*/ 373648 h 1565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7296" h="1565431" fill="none" extrusionOk="0">
                  <a:moveTo>
                    <a:pt x="0" y="373648"/>
                  </a:moveTo>
                  <a:cubicBezTo>
                    <a:pt x="90468" y="334280"/>
                    <a:pt x="196390" y="122161"/>
                    <a:pt x="373648" y="0"/>
                  </a:cubicBezTo>
                  <a:cubicBezTo>
                    <a:pt x="519525" y="171614"/>
                    <a:pt x="666513" y="342046"/>
                    <a:pt x="747296" y="373648"/>
                  </a:cubicBezTo>
                  <a:cubicBezTo>
                    <a:pt x="727943" y="387408"/>
                    <a:pt x="623356" y="381625"/>
                    <a:pt x="560472" y="373648"/>
                  </a:cubicBezTo>
                  <a:cubicBezTo>
                    <a:pt x="643425" y="965522"/>
                    <a:pt x="467938" y="1306289"/>
                    <a:pt x="560472" y="1565431"/>
                  </a:cubicBezTo>
                  <a:cubicBezTo>
                    <a:pt x="474894" y="1582973"/>
                    <a:pt x="249702" y="1567175"/>
                    <a:pt x="186824" y="1565431"/>
                  </a:cubicBezTo>
                  <a:cubicBezTo>
                    <a:pt x="123467" y="1118411"/>
                    <a:pt x="191476" y="632468"/>
                    <a:pt x="186824" y="373648"/>
                  </a:cubicBezTo>
                  <a:cubicBezTo>
                    <a:pt x="161668" y="369451"/>
                    <a:pt x="40515" y="388134"/>
                    <a:pt x="0" y="373648"/>
                  </a:cubicBezTo>
                  <a:close/>
                </a:path>
                <a:path w="747296" h="1565431" stroke="0" extrusionOk="0">
                  <a:moveTo>
                    <a:pt x="0" y="373648"/>
                  </a:moveTo>
                  <a:cubicBezTo>
                    <a:pt x="159584" y="184657"/>
                    <a:pt x="289083" y="95242"/>
                    <a:pt x="373648" y="0"/>
                  </a:cubicBezTo>
                  <a:cubicBezTo>
                    <a:pt x="421003" y="84762"/>
                    <a:pt x="668863" y="240320"/>
                    <a:pt x="747296" y="373648"/>
                  </a:cubicBezTo>
                  <a:cubicBezTo>
                    <a:pt x="690648" y="368932"/>
                    <a:pt x="629890" y="363485"/>
                    <a:pt x="560472" y="373648"/>
                  </a:cubicBezTo>
                  <a:cubicBezTo>
                    <a:pt x="489446" y="789371"/>
                    <a:pt x="624408" y="1219073"/>
                    <a:pt x="560472" y="1565431"/>
                  </a:cubicBezTo>
                  <a:cubicBezTo>
                    <a:pt x="384920" y="1598108"/>
                    <a:pt x="226450" y="1590894"/>
                    <a:pt x="186824" y="1565431"/>
                  </a:cubicBezTo>
                  <a:cubicBezTo>
                    <a:pt x="150801" y="1090512"/>
                    <a:pt x="163420" y="848642"/>
                    <a:pt x="186824" y="373648"/>
                  </a:cubicBezTo>
                  <a:cubicBezTo>
                    <a:pt x="100039" y="372410"/>
                    <a:pt x="65857" y="384796"/>
                    <a:pt x="0" y="373648"/>
                  </a:cubicBezTo>
                  <a:close/>
                </a:path>
              </a:pathLst>
            </a:custGeom>
            <a:solidFill>
              <a:srgbClr val="FFC000"/>
            </a:solidFill>
            <a:ln w="158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4" name="文本框 33"/>
            <p:cNvSpPr txBox="1"/>
            <p:nvPr/>
          </p:nvSpPr>
          <p:spPr>
            <a:xfrm>
              <a:off x="5960540" y="2613798"/>
              <a:ext cx="693682" cy="369332"/>
            </a:xfrm>
            <a:prstGeom prst="rect">
              <a:avLst/>
            </a:prstGeom>
            <a:noFill/>
          </p:spPr>
          <p:txBody>
            <a:bodyPr wrap="square" rtlCol="0">
              <a:spAutoFit/>
            </a:bodyPr>
            <a:lstStyle/>
            <a:p>
              <a:r>
                <a:rPr lang="zh-CN" altLang="en-US" dirty="0">
                  <a:solidFill>
                    <a:schemeClr val="bg1"/>
                  </a:solidFill>
                </a:rPr>
                <a:t>出售</a:t>
              </a:r>
              <a:endParaRPr lang="zh-CN" altLang="en-US" dirty="0">
                <a:solidFill>
                  <a:schemeClr val="bg1"/>
                </a:solidFill>
              </a:endParaRPr>
            </a:p>
          </p:txBody>
        </p:sp>
      </p:grpSp>
      <p:sp>
        <p:nvSpPr>
          <p:cNvPr id="35" name="文本框 34"/>
          <p:cNvSpPr txBox="1"/>
          <p:nvPr/>
        </p:nvSpPr>
        <p:spPr>
          <a:xfrm>
            <a:off x="6529787" y="4841147"/>
            <a:ext cx="5055476" cy="922020"/>
          </a:xfrm>
          <a:prstGeom prst="rect">
            <a:avLst/>
          </a:prstGeom>
          <a:solidFill>
            <a:schemeClr val="accent4">
              <a:lumMod val="40000"/>
              <a:lumOff val="60000"/>
            </a:schemeClr>
          </a:solidFill>
        </p:spPr>
        <p:txBody>
          <a:bodyPr wrap="square" rtlCol="0">
            <a:spAutoFit/>
          </a:bodyPr>
          <a:lstStyle/>
          <a:p>
            <a:r>
              <a:rPr lang="zh-CN" altLang="en-US" dirty="0">
                <a:latin typeface="宋体" pitchFamily="2" charset="-122"/>
                <a:ea typeface="宋体" pitchFamily="2" charset="-122"/>
              </a:rPr>
              <a:t>最后结果：</a:t>
            </a:r>
            <a:endParaRPr lang="en-US" altLang="zh-CN" dirty="0">
              <a:latin typeface="宋体" pitchFamily="2" charset="-122"/>
              <a:ea typeface="宋体" pitchFamily="2" charset="-122"/>
            </a:endParaRPr>
          </a:p>
          <a:p>
            <a:r>
              <a:rPr lang="zh-CN" altLang="en-US" dirty="0">
                <a:latin typeface="宋体" pitchFamily="2" charset="-122"/>
                <a:ea typeface="宋体" pitchFamily="2" charset="-122"/>
              </a:rPr>
              <a:t>工厂</a:t>
            </a:r>
            <a:r>
              <a:rPr lang="zh-CN" altLang="zh-CN" sz="1800" dirty="0">
                <a:effectLst/>
                <a:latin typeface="宋体" pitchFamily="2" charset="-122"/>
                <a:ea typeface="宋体" pitchFamily="2" charset="-122"/>
                <a:cs typeface="宋体" pitchFamily="2" charset="-122"/>
              </a:rPr>
              <a:t>抵消</a:t>
            </a:r>
            <a:r>
              <a:rPr lang="zh-CN" altLang="en-US" sz="1800" dirty="0">
                <a:effectLst/>
                <a:latin typeface="宋体" pitchFamily="2" charset="-122"/>
                <a:ea typeface="宋体" pitchFamily="2" charset="-122"/>
                <a:cs typeface="宋体" pitchFamily="2" charset="-122"/>
              </a:rPr>
              <a:t>了</a:t>
            </a:r>
            <a:r>
              <a:rPr lang="zh-CN" altLang="zh-CN" sz="1800" dirty="0">
                <a:effectLst/>
                <a:latin typeface="宋体" pitchFamily="2" charset="-122"/>
                <a:ea typeface="宋体" pitchFamily="2" charset="-122"/>
                <a:cs typeface="宋体" pitchFamily="2" charset="-122"/>
              </a:rPr>
              <a:t>超出的部分排放量</a:t>
            </a:r>
            <a:r>
              <a:rPr lang="zh-CN" altLang="en-US" sz="1800" dirty="0">
                <a:effectLst/>
                <a:latin typeface="宋体" pitchFamily="2" charset="-122"/>
                <a:ea typeface="宋体" pitchFamily="2" charset="-122"/>
                <a:cs typeface="宋体" pitchFamily="2" charset="-122"/>
              </a:rPr>
              <a:t>；</a:t>
            </a:r>
            <a:endParaRPr lang="en-US" altLang="zh-CN" sz="1800" dirty="0">
              <a:effectLst/>
              <a:latin typeface="宋体" pitchFamily="2" charset="-122"/>
              <a:ea typeface="宋体" pitchFamily="2" charset="-122"/>
              <a:cs typeface="宋体" pitchFamily="2" charset="-122"/>
            </a:endParaRPr>
          </a:p>
          <a:p>
            <a:r>
              <a:rPr lang="zh-CN" altLang="en-US" dirty="0">
                <a:latin typeface="宋体" pitchFamily="2" charset="-122"/>
                <a:ea typeface="宋体" pitchFamily="2" charset="-122"/>
              </a:rPr>
              <a:t>农场主获得了额外收入；</a:t>
            </a:r>
            <a:endParaRPr lang="zh-CN" altLang="en-US" dirty="0">
              <a:latin typeface="宋体" pitchFamily="2" charset="-122"/>
              <a:ea typeface="宋体" pitchFamily="2"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59:morph option="byObject"/>
      </p:transition>
    </mc:Choice>
    <mc:Fallback>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4986671" y="3579756"/>
            <a:ext cx="6856075" cy="2854338"/>
            <a:chOff x="4986671" y="3579756"/>
            <a:chExt cx="6856075" cy="2854338"/>
          </a:xfrm>
        </p:grpSpPr>
        <p:grpSp>
          <p:nvGrpSpPr>
            <p:cNvPr id="49" name="组合 7"/>
            <p:cNvGrpSpPr/>
            <p:nvPr/>
          </p:nvGrpSpPr>
          <p:grpSpPr bwMode="auto">
            <a:xfrm>
              <a:off x="4986671" y="3814456"/>
              <a:ext cx="6856075" cy="2619638"/>
              <a:chOff x="1237092" y="380483"/>
              <a:chExt cx="5138246" cy="1965011"/>
            </a:xfrm>
          </p:grpSpPr>
          <p:sp>
            <p:nvSpPr>
              <p:cNvPr id="32781" name="文本框 13"/>
              <p:cNvSpPr txBox="1">
                <a:spLocks noChangeArrowheads="1"/>
              </p:cNvSpPr>
              <p:nvPr/>
            </p:nvSpPr>
            <p:spPr bwMode="auto">
              <a:xfrm>
                <a:off x="2835359" y="380483"/>
                <a:ext cx="138446" cy="4386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charset="0"/>
                    <a:ea typeface="宋体" pitchFamily="2" charset="-122"/>
                  </a:defRPr>
                </a:lvl1pPr>
                <a:lvl2pPr marL="742950" indent="-285750">
                  <a:defRPr sz="1300">
                    <a:solidFill>
                      <a:schemeClr val="tx1"/>
                    </a:solidFill>
                    <a:latin typeface="Calibri" panose="020F0502020204030204" charset="0"/>
                    <a:ea typeface="宋体" pitchFamily="2" charset="-122"/>
                  </a:defRPr>
                </a:lvl2pPr>
                <a:lvl3pPr marL="1143000" indent="-228600">
                  <a:defRPr sz="1300">
                    <a:solidFill>
                      <a:schemeClr val="tx1"/>
                    </a:solidFill>
                    <a:latin typeface="Calibri" panose="020F0502020204030204" charset="0"/>
                    <a:ea typeface="宋体" pitchFamily="2" charset="-122"/>
                  </a:defRPr>
                </a:lvl3pPr>
                <a:lvl4pPr marL="1600200" indent="-228600">
                  <a:defRPr sz="1300">
                    <a:solidFill>
                      <a:schemeClr val="tx1"/>
                    </a:solidFill>
                    <a:latin typeface="Calibri" panose="020F0502020204030204" charset="0"/>
                    <a:ea typeface="宋体" pitchFamily="2" charset="-122"/>
                  </a:defRPr>
                </a:lvl4pPr>
                <a:lvl5pPr marL="2057400" indent="-228600">
                  <a:defRPr sz="1300">
                    <a:solidFill>
                      <a:schemeClr val="tx1"/>
                    </a:solidFill>
                    <a:latin typeface="Calibri" panose="020F0502020204030204" charset="0"/>
                    <a:ea typeface="宋体"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charset="0"/>
                    <a:ea typeface="宋体"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charset="0"/>
                    <a:ea typeface="宋体"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charset="0"/>
                    <a:ea typeface="宋体"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charset="0"/>
                    <a:ea typeface="宋体" pitchFamily="2" charset="-122"/>
                  </a:defRPr>
                </a:lvl9pPr>
              </a:lstStyle>
              <a:p>
                <a:pPr defTabSz="914400" fontAlgn="base">
                  <a:spcBef>
                    <a:spcPct val="0"/>
                  </a:spcBef>
                  <a:spcAft>
                    <a:spcPct val="0"/>
                  </a:spcAft>
                </a:pPr>
                <a:endParaRPr lang="zh-CN" altLang="en-US" sz="3200" b="1" dirty="0">
                  <a:solidFill>
                    <a:schemeClr val="tx1">
                      <a:lumMod val="95000"/>
                      <a:lumOff val="5000"/>
                    </a:schemeClr>
                  </a:solidFill>
                  <a:latin typeface="Garamond" panose="02020404030301010803" pitchFamily="18" charset="0"/>
                  <a:ea typeface="SimSun-ExtB" panose="02010609060101010101" pitchFamily="49" charset="-122"/>
                  <a:cs typeface="Arial" panose="020B0604020202090204" pitchFamily="34" charset="0"/>
                </a:endParaRPr>
              </a:p>
            </p:txBody>
          </p:sp>
          <p:sp>
            <p:nvSpPr>
              <p:cNvPr id="32782" name="文本框 66"/>
              <p:cNvSpPr txBox="1">
                <a:spLocks noChangeArrowheads="1"/>
              </p:cNvSpPr>
              <p:nvPr/>
            </p:nvSpPr>
            <p:spPr bwMode="auto">
              <a:xfrm>
                <a:off x="1237092" y="953037"/>
                <a:ext cx="5138246" cy="13924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panose="020F0502020204030204" charset="0"/>
                    <a:ea typeface="宋体" pitchFamily="2" charset="-122"/>
                  </a:defRPr>
                </a:lvl1pPr>
                <a:lvl2pPr marL="742950" indent="-285750">
                  <a:defRPr sz="1300">
                    <a:solidFill>
                      <a:schemeClr val="tx1"/>
                    </a:solidFill>
                    <a:latin typeface="Calibri" panose="020F0502020204030204" charset="0"/>
                    <a:ea typeface="宋体" pitchFamily="2" charset="-122"/>
                  </a:defRPr>
                </a:lvl2pPr>
                <a:lvl3pPr marL="1143000" indent="-228600">
                  <a:defRPr sz="1300">
                    <a:solidFill>
                      <a:schemeClr val="tx1"/>
                    </a:solidFill>
                    <a:latin typeface="Calibri" panose="020F0502020204030204" charset="0"/>
                    <a:ea typeface="宋体" pitchFamily="2" charset="-122"/>
                  </a:defRPr>
                </a:lvl3pPr>
                <a:lvl4pPr marL="1600200" indent="-228600">
                  <a:defRPr sz="1300">
                    <a:solidFill>
                      <a:schemeClr val="tx1"/>
                    </a:solidFill>
                    <a:latin typeface="Calibri" panose="020F0502020204030204" charset="0"/>
                    <a:ea typeface="宋体" pitchFamily="2" charset="-122"/>
                  </a:defRPr>
                </a:lvl4pPr>
                <a:lvl5pPr marL="2057400" indent="-228600">
                  <a:defRPr sz="1300">
                    <a:solidFill>
                      <a:schemeClr val="tx1"/>
                    </a:solidFill>
                    <a:latin typeface="Calibri" panose="020F0502020204030204" charset="0"/>
                    <a:ea typeface="宋体"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charset="0"/>
                    <a:ea typeface="宋体"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charset="0"/>
                    <a:ea typeface="宋体"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charset="0"/>
                    <a:ea typeface="宋体"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charset="0"/>
                    <a:ea typeface="宋体" pitchFamily="2" charset="-122"/>
                  </a:defRPr>
                </a:lvl9pPr>
              </a:lstStyle>
              <a:p>
                <a:pPr algn="r" defTabSz="914400" fontAlgn="base">
                  <a:lnSpc>
                    <a:spcPts val="2800"/>
                  </a:lnSpc>
                  <a:spcBef>
                    <a:spcPct val="0"/>
                  </a:spcBef>
                  <a:spcAft>
                    <a:spcPct val="0"/>
                  </a:spcAft>
                </a:pPr>
                <a:r>
                  <a:rPr lang="en-US" altLang="zh-CN" sz="2000" dirty="0">
                    <a:solidFill>
                      <a:prstClr val="black"/>
                    </a:solidFill>
                    <a:latin typeface="Helvetica" pitchFamily="34" charset="0"/>
                    <a:ea typeface="SimSun-ExtB" panose="02010609060101010101" pitchFamily="49" charset="-122"/>
                    <a:cs typeface="Arial" panose="020B0604020202090204" pitchFamily="34" charset="0"/>
                  </a:rPr>
                  <a:t>The survey population is mainly concentrated in the group of freshmen students in Xinjiang University, in which the gender ratio between men and women is not quite balanced, obviously, a richer survey sample is needed to enhance the accuracy of this study.</a:t>
                </a:r>
                <a:endParaRPr lang="en-US" altLang="zh-CN" sz="2000" dirty="0">
                  <a:solidFill>
                    <a:prstClr val="black"/>
                  </a:solidFill>
                  <a:latin typeface="Helvetica" pitchFamily="34" charset="0"/>
                  <a:ea typeface="SimSun-ExtB" panose="02010609060101010101" pitchFamily="49" charset="-122"/>
                  <a:cs typeface="Arial" panose="020B0604020202090204" pitchFamily="34" charset="0"/>
                </a:endParaRPr>
              </a:p>
            </p:txBody>
          </p:sp>
        </p:grpSp>
        <p:sp>
          <p:nvSpPr>
            <p:cNvPr id="23" name="文本框 13"/>
            <p:cNvSpPr txBox="1">
              <a:spLocks noChangeArrowheads="1"/>
            </p:cNvSpPr>
            <p:nvPr/>
          </p:nvSpPr>
          <p:spPr bwMode="auto">
            <a:xfrm>
              <a:off x="7849280" y="3579756"/>
              <a:ext cx="3993466"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charset="0"/>
                  <a:ea typeface="宋体" pitchFamily="2" charset="-122"/>
                </a:defRPr>
              </a:lvl1pPr>
              <a:lvl2pPr marL="742950" indent="-285750">
                <a:defRPr sz="1300">
                  <a:solidFill>
                    <a:schemeClr val="tx1"/>
                  </a:solidFill>
                  <a:latin typeface="Calibri" panose="020F0502020204030204" charset="0"/>
                  <a:ea typeface="宋体" pitchFamily="2" charset="-122"/>
                </a:defRPr>
              </a:lvl2pPr>
              <a:lvl3pPr marL="1143000" indent="-228600">
                <a:defRPr sz="1300">
                  <a:solidFill>
                    <a:schemeClr val="tx1"/>
                  </a:solidFill>
                  <a:latin typeface="Calibri" panose="020F0502020204030204" charset="0"/>
                  <a:ea typeface="宋体" pitchFamily="2" charset="-122"/>
                </a:defRPr>
              </a:lvl3pPr>
              <a:lvl4pPr marL="1600200" indent="-228600">
                <a:defRPr sz="1300">
                  <a:solidFill>
                    <a:schemeClr val="tx1"/>
                  </a:solidFill>
                  <a:latin typeface="Calibri" panose="020F0502020204030204" charset="0"/>
                  <a:ea typeface="宋体" pitchFamily="2" charset="-122"/>
                </a:defRPr>
              </a:lvl4pPr>
              <a:lvl5pPr marL="2057400" indent="-228600">
                <a:defRPr sz="1300">
                  <a:solidFill>
                    <a:schemeClr val="tx1"/>
                  </a:solidFill>
                  <a:latin typeface="Calibri" panose="020F0502020204030204" charset="0"/>
                  <a:ea typeface="宋体"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charset="0"/>
                  <a:ea typeface="宋体"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charset="0"/>
                  <a:ea typeface="宋体"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charset="0"/>
                  <a:ea typeface="宋体"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charset="0"/>
                  <a:ea typeface="宋体" pitchFamily="2" charset="-122"/>
                </a:defRPr>
              </a:lvl9pPr>
            </a:lstStyle>
            <a:p>
              <a:pPr algn="r" defTabSz="914400" fontAlgn="base">
                <a:spcBef>
                  <a:spcPct val="0"/>
                </a:spcBef>
                <a:spcAft>
                  <a:spcPct val="0"/>
                </a:spcAft>
              </a:pPr>
              <a:r>
                <a:rPr lang="en-US" altLang="zh-CN" sz="3200" b="1" dirty="0">
                  <a:solidFill>
                    <a:schemeClr val="tx1">
                      <a:lumMod val="95000"/>
                      <a:lumOff val="5000"/>
                    </a:schemeClr>
                  </a:solidFill>
                  <a:latin typeface="Garamond" panose="02020404030301010803" pitchFamily="18" charset="0"/>
                  <a:ea typeface="SimSun-ExtB" panose="02010609060101010101" pitchFamily="49" charset="-122"/>
                  <a:cs typeface="Arial" panose="020B0604020202090204" pitchFamily="34" charset="0"/>
                </a:rPr>
                <a:t>The Sample is from a </a:t>
              </a:r>
              <a:endParaRPr lang="en-US" altLang="zh-CN" sz="3200" b="1" dirty="0">
                <a:solidFill>
                  <a:schemeClr val="tx1">
                    <a:lumMod val="95000"/>
                    <a:lumOff val="5000"/>
                  </a:schemeClr>
                </a:solidFill>
                <a:latin typeface="Garamond" panose="02020404030301010803" pitchFamily="18" charset="0"/>
                <a:ea typeface="SimSun-ExtB" panose="02010609060101010101" pitchFamily="49" charset="-122"/>
                <a:cs typeface="Arial" panose="020B0604020202090204" pitchFamily="34" charset="0"/>
              </a:endParaRPr>
            </a:p>
            <a:p>
              <a:pPr algn="r" defTabSz="914400" fontAlgn="base">
                <a:spcBef>
                  <a:spcPct val="0"/>
                </a:spcBef>
                <a:spcAft>
                  <a:spcPct val="0"/>
                </a:spcAft>
              </a:pPr>
              <a:r>
                <a:rPr lang="en-US" altLang="zh-CN" sz="3200" b="1" dirty="0">
                  <a:solidFill>
                    <a:schemeClr val="tx1">
                      <a:lumMod val="95000"/>
                      <a:lumOff val="5000"/>
                    </a:schemeClr>
                  </a:solidFill>
                  <a:latin typeface="Garamond" panose="02020404030301010803" pitchFamily="18" charset="0"/>
                  <a:ea typeface="SimSun-ExtB" panose="02010609060101010101" pitchFamily="49" charset="-122"/>
                  <a:cs typeface="Arial" panose="020B0604020202090204" pitchFamily="34" charset="0"/>
                </a:rPr>
                <a:t>Single Source</a:t>
              </a:r>
              <a:endParaRPr lang="zh-CN" altLang="en-US" sz="3200" b="1" dirty="0">
                <a:solidFill>
                  <a:schemeClr val="tx1">
                    <a:lumMod val="95000"/>
                    <a:lumOff val="5000"/>
                  </a:schemeClr>
                </a:solidFill>
                <a:latin typeface="Garamond" panose="02020404030301010803" pitchFamily="18" charset="0"/>
                <a:ea typeface="SimSun-ExtB" panose="02010609060101010101" pitchFamily="49" charset="-122"/>
                <a:cs typeface="Arial" panose="020B0604020202090204" pitchFamily="34" charset="0"/>
              </a:endParaRPr>
            </a:p>
          </p:txBody>
        </p:sp>
      </p:grpSp>
      <p:sp>
        <p:nvSpPr>
          <p:cNvPr id="4" name="矩形: 圆角 3"/>
          <p:cNvSpPr/>
          <p:nvPr/>
        </p:nvSpPr>
        <p:spPr>
          <a:xfrm rot="10800000">
            <a:off x="302107" y="3247299"/>
            <a:ext cx="11597861" cy="3368817"/>
          </a:xfrm>
          <a:prstGeom prst="roundRect">
            <a:avLst>
              <a:gd name="adj" fmla="val 2684"/>
            </a:avLst>
          </a:prstGeom>
          <a:solidFill>
            <a:srgbClr val="2C9B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7516645" y="1517674"/>
            <a:ext cx="4214649" cy="3223383"/>
          </a:xfrm>
          <a:prstGeom prst="rect">
            <a:avLst/>
          </a:prstGeom>
          <a:noFill/>
        </p:spPr>
        <p:txBody>
          <a:bodyPr wrap="square" rtlCol="0">
            <a:spAutoFit/>
          </a:bodyPr>
          <a:lstStyle/>
          <a:p>
            <a:pPr algn="ctr">
              <a:lnSpc>
                <a:spcPct val="150000"/>
              </a:lnSpc>
            </a:pPr>
            <a:r>
              <a:rPr lang="zh-CN" altLang="en-US" sz="7200" dirty="0">
                <a:solidFill>
                  <a:srgbClr val="2C9B68"/>
                </a:solidFill>
              </a:rPr>
              <a:t>农业碳汇</a:t>
            </a:r>
            <a:r>
              <a:rPr lang="zh-CN" altLang="en-US" sz="7200" dirty="0">
                <a:solidFill>
                  <a:schemeClr val="bg1"/>
                </a:solidFill>
              </a:rPr>
              <a:t>潜力巨大</a:t>
            </a:r>
            <a:endParaRPr lang="zh-CN" altLang="en-US" sz="7200" dirty="0">
              <a:solidFill>
                <a:schemeClr val="bg1"/>
              </a:solidFill>
            </a:endParaRPr>
          </a:p>
        </p:txBody>
      </p:sp>
      <p:pic>
        <p:nvPicPr>
          <p:cNvPr id="9" name="图片 8"/>
          <p:cNvPicPr>
            <a:picLocks noChangeAspect="1"/>
          </p:cNvPicPr>
          <p:nvPr/>
        </p:nvPicPr>
        <p:blipFill>
          <a:blip r:embed="rId1"/>
          <a:stretch>
            <a:fillRect/>
          </a:stretch>
        </p:blipFill>
        <p:spPr>
          <a:xfrm>
            <a:off x="1647470" y="1371765"/>
            <a:ext cx="4972050" cy="3400425"/>
          </a:xfrm>
          <a:prstGeom prst="rect">
            <a:avLst/>
          </a:prstGeom>
          <a:effectLst>
            <a:outerShdw blurRad="50800" dist="38100" dir="10800000" algn="r" rotWithShape="0">
              <a:prstClr val="black">
                <a:alpha val="40000"/>
              </a:prstClr>
            </a:outerShdw>
          </a:effectLst>
        </p:spPr>
      </p:pic>
      <p:sp>
        <p:nvSpPr>
          <p:cNvPr id="10" name="文本框 9"/>
          <p:cNvSpPr txBox="1"/>
          <p:nvPr/>
        </p:nvSpPr>
        <p:spPr>
          <a:xfrm>
            <a:off x="1334814" y="5139559"/>
            <a:ext cx="9627476" cy="830997"/>
          </a:xfrm>
          <a:prstGeom prst="rect">
            <a:avLst/>
          </a:prstGeom>
          <a:noFill/>
        </p:spPr>
        <p:txBody>
          <a:bodyPr wrap="square" rtlCol="0">
            <a:spAutoFit/>
          </a:bodyPr>
          <a:lstStyle/>
          <a:p>
            <a:r>
              <a:rPr lang="zh-CN" altLang="zh-CN" sz="2400" dirty="0">
                <a:solidFill>
                  <a:schemeClr val="bg1"/>
                </a:solidFill>
                <a:effectLst/>
                <a:ea typeface="宋体" pitchFamily="2" charset="-122"/>
                <a:cs typeface="宋体" pitchFamily="2" charset="-122"/>
              </a:rPr>
              <a:t>近年来随着节能减排行动的推行，我国农业实现了农业净碳汇量的盈余</a:t>
            </a:r>
            <a:r>
              <a:rPr lang="zh-CN" altLang="en-US" sz="2400" dirty="0">
                <a:solidFill>
                  <a:schemeClr val="bg1"/>
                </a:solidFill>
                <a:effectLst/>
                <a:ea typeface="宋体" pitchFamily="2" charset="-122"/>
                <a:cs typeface="宋体" pitchFamily="2" charset="-122"/>
              </a:rPr>
              <a:t>，</a:t>
            </a:r>
            <a:r>
              <a:rPr lang="zh-CN" altLang="zh-CN" sz="2400" dirty="0">
                <a:solidFill>
                  <a:schemeClr val="bg1"/>
                </a:solidFill>
                <a:effectLst/>
                <a:ea typeface="宋体" pitchFamily="2" charset="-122"/>
                <a:cs typeface="宋体" pitchFamily="2" charset="-122"/>
              </a:rPr>
              <a:t>我国农业有充足碳汇盈余进入碳汇市场交易。</a:t>
            </a:r>
            <a:endParaRPr lang="zh-CN" altLang="en-US" sz="2400" dirty="0">
              <a:solidFill>
                <a:schemeClr val="bg1"/>
              </a:solidFil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59:morph option="byObject"/>
      </p:transition>
    </mc:Choice>
    <mc:Fallback>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descr="屏幕截图 2023-06-06 005336"/>
          <p:cNvPicPr>
            <a:picLocks noChangeAspect="1"/>
          </p:cNvPicPr>
          <p:nvPr>
            <p:custDataLst>
              <p:tags r:id="rId1"/>
            </p:custDataLst>
          </p:nvPr>
        </p:nvPicPr>
        <p:blipFill>
          <a:blip r:embed="rId2"/>
          <a:stretch>
            <a:fillRect/>
          </a:stretch>
        </p:blipFill>
        <p:spPr>
          <a:xfrm>
            <a:off x="304800" y="1085850"/>
            <a:ext cx="7158355" cy="5186680"/>
          </a:xfrm>
          <a:prstGeom prst="rect">
            <a:avLst/>
          </a:prstGeom>
        </p:spPr>
      </p:pic>
      <p:sp>
        <p:nvSpPr>
          <p:cNvPr id="11" name="稻壳儿_刀客儿出品_3"/>
          <p:cNvSpPr txBox="1"/>
          <p:nvPr/>
        </p:nvSpPr>
        <p:spPr>
          <a:xfrm>
            <a:off x="607695" y="340995"/>
            <a:ext cx="7781925" cy="657225"/>
          </a:xfrm>
          <a:prstGeom prst="rect">
            <a:avLst/>
          </a:prstGeom>
          <a:noFill/>
        </p:spPr>
        <p:txBody>
          <a:bodyPr wrap="square" lIns="90000" tIns="46800" rIns="90000" bIns="46800" rtlCol="0">
            <a:noAutofit/>
          </a:bodyPr>
          <a:lstStyle/>
          <a:p>
            <a:r>
              <a:rPr lang="zh-CN" altLang="en-US" sz="4000" dirty="0">
                <a:solidFill>
                  <a:srgbClr val="00B050"/>
                </a:solidFill>
                <a:latin typeface="+mj-ea"/>
                <a:ea typeface="+mj-ea"/>
                <a:cs typeface="+mn-ea"/>
                <a:sym typeface="+mn-lt"/>
              </a:rPr>
              <a:t>案例鲜明，交易额度大</a:t>
            </a:r>
            <a:endParaRPr lang="zh-CN" altLang="en-US" sz="4000" dirty="0">
              <a:solidFill>
                <a:srgbClr val="00B050"/>
              </a:solidFill>
              <a:latin typeface="+mj-ea"/>
              <a:ea typeface="+mj-ea"/>
              <a:cs typeface="+mn-ea"/>
              <a:sym typeface="+mn-lt"/>
            </a:endParaRPr>
          </a:p>
        </p:txBody>
      </p:sp>
      <p:cxnSp>
        <p:nvCxnSpPr>
          <p:cNvPr id="4" name="直接连接符 3"/>
          <p:cNvCxnSpPr/>
          <p:nvPr/>
        </p:nvCxnSpPr>
        <p:spPr>
          <a:xfrm flipV="1">
            <a:off x="1653540" y="1206500"/>
            <a:ext cx="3856355" cy="1390650"/>
          </a:xfrm>
          <a:prstGeom prst="line">
            <a:avLst/>
          </a:prstGeom>
          <a:ln w="25400">
            <a:gradFill>
              <a:gsLst>
                <a:gs pos="0">
                  <a:srgbClr val="FE4444"/>
                </a:gs>
                <a:gs pos="100000">
                  <a:srgbClr val="832B2B"/>
                </a:gs>
              </a:gsLst>
            </a:gradFill>
          </a:ln>
        </p:spPr>
        <p:style>
          <a:lnRef idx="3">
            <a:schemeClr val="accent1"/>
          </a:lnRef>
          <a:fillRef idx="0">
            <a:schemeClr val="accent1"/>
          </a:fillRef>
          <a:effectRef idx="2">
            <a:schemeClr val="accent1"/>
          </a:effectRef>
          <a:fontRef idx="minor">
            <a:schemeClr val="tx1"/>
          </a:fontRef>
        </p:style>
      </p:cxnSp>
      <p:cxnSp>
        <p:nvCxnSpPr>
          <p:cNvPr id="5" name="直接连接符 4"/>
          <p:cNvCxnSpPr/>
          <p:nvPr>
            <p:custDataLst>
              <p:tags r:id="rId3"/>
            </p:custDataLst>
          </p:nvPr>
        </p:nvCxnSpPr>
        <p:spPr>
          <a:xfrm flipV="1">
            <a:off x="4126865" y="2758440"/>
            <a:ext cx="2159000" cy="965835"/>
          </a:xfrm>
          <a:prstGeom prst="line">
            <a:avLst/>
          </a:prstGeom>
          <a:ln w="25400">
            <a:gradFill>
              <a:gsLst>
                <a:gs pos="0">
                  <a:srgbClr val="FE4444"/>
                </a:gs>
                <a:gs pos="100000">
                  <a:srgbClr val="832B2B"/>
                </a:gs>
              </a:gsLst>
            </a:gradFill>
          </a:ln>
        </p:spPr>
        <p:style>
          <a:lnRef idx="3">
            <a:schemeClr val="accent1"/>
          </a:lnRef>
          <a:fillRef idx="0">
            <a:schemeClr val="accent1"/>
          </a:fillRef>
          <a:effectRef idx="2">
            <a:schemeClr val="accent1"/>
          </a:effectRef>
          <a:fontRef idx="minor">
            <a:schemeClr val="tx1"/>
          </a:fontRef>
        </p:style>
      </p:cxnSp>
      <p:sp>
        <p:nvSpPr>
          <p:cNvPr id="9" name="文本框 8"/>
          <p:cNvSpPr txBox="1"/>
          <p:nvPr/>
        </p:nvSpPr>
        <p:spPr>
          <a:xfrm>
            <a:off x="7499350" y="836930"/>
            <a:ext cx="4081145" cy="608965"/>
          </a:xfrm>
          <a:prstGeom prst="rect">
            <a:avLst/>
          </a:prstGeom>
        </p:spPr>
        <p:txBody>
          <a:bodyPr>
            <a:noAutofit/>
            <a:extLst>
              <a:ext uri="{4A0BC546-FE56-4ADE-93B0-CB8AF2F6F144}">
                <wpsdc:textFrameExt xmlns:wpsdc="http://www.wps.cn/officeDocument/2022/drawingmlCustomData" type="text"/>
              </a:ext>
            </a:extLst>
          </a:bodyPr>
          <a:lstStyle/>
          <a:p>
            <a:pPr algn="l"/>
            <a:r>
              <a:rPr lang="zh-CN" altLang="en-US" sz="1800">
                <a:latin typeface="Arial" panose="020B0604020202090204" pitchFamily="34" charset="0"/>
                <a:ea typeface="微软雅黑" panose="020B0503020204020204" charset="-122"/>
              </a:rPr>
              <a:t>1976.5万元！新疆首个草原碳汇项目成功交易</a:t>
            </a:r>
            <a:endParaRPr lang="zh-CN" altLang="en-US" sz="1800">
              <a:latin typeface="Arial" panose="020B0604020202090204" pitchFamily="34" charset="0"/>
              <a:ea typeface="微软雅黑" panose="020B0503020204020204" charset="-122"/>
            </a:endParaRPr>
          </a:p>
        </p:txBody>
      </p:sp>
      <p:sp>
        <p:nvSpPr>
          <p:cNvPr id="12" name="文本框 11"/>
          <p:cNvSpPr txBox="1"/>
          <p:nvPr/>
        </p:nvSpPr>
        <p:spPr>
          <a:xfrm>
            <a:off x="7499985" y="2320925"/>
            <a:ext cx="4327525" cy="650240"/>
          </a:xfrm>
          <a:prstGeom prst="rect">
            <a:avLst/>
          </a:prstGeom>
          <a:noFill/>
        </p:spPr>
        <p:txBody>
          <a:bodyPr wrap="square" rtlCol="0" anchor="t">
            <a:noAutofit/>
          </a:bodyPr>
          <a:lstStyle/>
          <a:p>
            <a:r>
              <a:rPr lang="zh-CN" altLang="en-US">
                <a:solidFill>
                  <a:schemeClr val="tx1"/>
                </a:solidFill>
                <a:effectLst>
                  <a:outerShdw blurRad="38100" dist="19050" dir="2700000" algn="tl" rotWithShape="0">
                    <a:schemeClr val="dk1">
                      <a:alpha val="40000"/>
                    </a:schemeClr>
                  </a:outerShdw>
                </a:effectLst>
              </a:rPr>
              <a:t>陕西榆阳：林业碳汇再交易20万吨1000万元！</a:t>
            </a:r>
            <a:endParaRPr lang="zh-CN" altLang="en-US">
              <a:solidFill>
                <a:schemeClr val="tx1"/>
              </a:solidFill>
              <a:effectLst>
                <a:outerShdw blurRad="38100" dist="19050" dir="2700000" algn="tl" rotWithShape="0">
                  <a:schemeClr val="dk1">
                    <a:alpha val="40000"/>
                  </a:schemeClr>
                </a:outerShdw>
              </a:effectLst>
            </a:endParaRPr>
          </a:p>
        </p:txBody>
      </p:sp>
      <p:cxnSp>
        <p:nvCxnSpPr>
          <p:cNvPr id="8" name="直接连接符 7"/>
          <p:cNvCxnSpPr/>
          <p:nvPr>
            <p:custDataLst>
              <p:tags r:id="rId4"/>
            </p:custDataLst>
          </p:nvPr>
        </p:nvCxnSpPr>
        <p:spPr>
          <a:xfrm flipV="1">
            <a:off x="6271260" y="2721610"/>
            <a:ext cx="1258570" cy="36830"/>
          </a:xfrm>
          <a:prstGeom prst="line">
            <a:avLst/>
          </a:prstGeom>
          <a:ln w="25400">
            <a:gradFill>
              <a:gsLst>
                <a:gs pos="11000">
                  <a:srgbClr val="FE4444">
                    <a:alpha val="99000"/>
                  </a:srgbClr>
                </a:gs>
                <a:gs pos="100000">
                  <a:srgbClr val="832B2B"/>
                </a:gs>
              </a:gsLst>
            </a:gradFill>
          </a:ln>
        </p:spPr>
        <p:style>
          <a:lnRef idx="3">
            <a:schemeClr val="accent1"/>
          </a:lnRef>
          <a:fillRef idx="0">
            <a:schemeClr val="accent1"/>
          </a:fillRef>
          <a:effectRef idx="2">
            <a:schemeClr val="accent1"/>
          </a:effectRef>
          <a:fontRef idx="minor">
            <a:schemeClr val="tx1"/>
          </a:fontRef>
        </p:style>
      </p:cxnSp>
      <p:cxnSp>
        <p:nvCxnSpPr>
          <p:cNvPr id="7" name="直接连接符 6"/>
          <p:cNvCxnSpPr/>
          <p:nvPr>
            <p:custDataLst>
              <p:tags r:id="rId5"/>
            </p:custDataLst>
          </p:nvPr>
        </p:nvCxnSpPr>
        <p:spPr>
          <a:xfrm flipV="1">
            <a:off x="5509260" y="1177290"/>
            <a:ext cx="2027555" cy="43815"/>
          </a:xfrm>
          <a:prstGeom prst="line">
            <a:avLst/>
          </a:prstGeom>
          <a:ln w="25400">
            <a:gradFill>
              <a:gsLst>
                <a:gs pos="85000">
                  <a:srgbClr val="FE4444"/>
                </a:gs>
                <a:gs pos="100000">
                  <a:srgbClr val="832B2B"/>
                </a:gs>
              </a:gsLst>
            </a:gradFill>
          </a:ln>
        </p:spPr>
        <p:style>
          <a:lnRef idx="3">
            <a:schemeClr val="accent1"/>
          </a:lnRef>
          <a:fillRef idx="0">
            <a:schemeClr val="accent1"/>
          </a:fillRef>
          <a:effectRef idx="2">
            <a:schemeClr val="accent1"/>
          </a:effectRef>
          <a:fontRef idx="minor">
            <a:schemeClr val="tx1"/>
          </a:fontRef>
        </p:style>
      </p:cxnSp>
      <p:sp>
        <p:nvSpPr>
          <p:cNvPr id="18" name="稻壳儿_刀客儿出品_6"/>
          <p:cNvSpPr/>
          <p:nvPr>
            <p:custDataLst>
              <p:tags r:id="rId6"/>
            </p:custDataLst>
          </p:nvPr>
        </p:nvSpPr>
        <p:spPr>
          <a:xfrm>
            <a:off x="7639444" y="3339365"/>
            <a:ext cx="2179661" cy="679906"/>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tIns="46800" rIns="90000" bIns="46800" rtlCol="0" anchor="ctr"/>
          <a:lstStyle/>
          <a:p>
            <a:pPr algn="ctr"/>
            <a:r>
              <a:rPr lang="zh-CN" altLang="en-US" sz="2800" dirty="0">
                <a:cs typeface="+mn-ea"/>
                <a:sym typeface="+mn-lt"/>
              </a:rPr>
              <a:t>政策扶持</a:t>
            </a:r>
            <a:endParaRPr lang="en-US" sz="2800" dirty="0">
              <a:cs typeface="+mn-ea"/>
              <a:sym typeface="+mn-lt"/>
            </a:endParaRPr>
          </a:p>
        </p:txBody>
      </p:sp>
      <p:sp>
        <p:nvSpPr>
          <p:cNvPr id="19" name="文本框 18"/>
          <p:cNvSpPr txBox="1"/>
          <p:nvPr/>
        </p:nvSpPr>
        <p:spPr>
          <a:xfrm>
            <a:off x="7639685" y="4190365"/>
            <a:ext cx="4188460" cy="534035"/>
          </a:xfrm>
          <a:prstGeom prst="rect">
            <a:avLst/>
          </a:prstGeom>
          <a:noFill/>
        </p:spPr>
        <p:txBody>
          <a:bodyPr wrap="square" rtlCol="0" anchor="t">
            <a:noAutofit/>
          </a:bodyPr>
          <a:lstStyle/>
          <a:p>
            <a:pPr marL="0" indent="0">
              <a:lnSpc>
                <a:spcPct val="100000"/>
              </a:lnSpc>
              <a:buNone/>
            </a:pPr>
            <a:r>
              <a:rPr lang="en-US" altLang="zh-CN" sz="3200" b="1" dirty="0">
                <a:solidFill>
                  <a:schemeClr val="accent4"/>
                </a:solidFill>
                <a:cs typeface="+mn-ea"/>
                <a:sym typeface="+mn-lt"/>
              </a:rPr>
              <a:t>2022</a:t>
            </a:r>
            <a:r>
              <a:rPr lang="zh-CN" altLang="en-US" sz="3200" b="1" dirty="0">
                <a:solidFill>
                  <a:schemeClr val="accent4"/>
                </a:solidFill>
                <a:cs typeface="+mn-ea"/>
                <a:sym typeface="+mn-lt"/>
              </a:rPr>
              <a:t>年</a:t>
            </a:r>
            <a:r>
              <a:rPr lang="en-US" altLang="zh-CN" sz="3200" b="1" dirty="0">
                <a:solidFill>
                  <a:schemeClr val="accent4"/>
                </a:solidFill>
                <a:cs typeface="+mn-ea"/>
                <a:sym typeface="+mn-lt"/>
              </a:rPr>
              <a:t>5</a:t>
            </a:r>
            <a:r>
              <a:rPr lang="zh-CN" altLang="en-US" sz="3200" b="1" dirty="0">
                <a:solidFill>
                  <a:schemeClr val="accent4"/>
                </a:solidFill>
                <a:cs typeface="+mn-ea"/>
                <a:sym typeface="+mn-lt"/>
              </a:rPr>
              <a:t>月</a:t>
            </a:r>
            <a:r>
              <a:rPr lang="en-US" altLang="zh-CN" sz="3200" b="1" dirty="0">
                <a:solidFill>
                  <a:schemeClr val="accent4"/>
                </a:solidFill>
                <a:cs typeface="+mn-ea"/>
                <a:sym typeface="+mn-lt"/>
              </a:rPr>
              <a:t>7</a:t>
            </a:r>
            <a:r>
              <a:rPr lang="zh-CN" altLang="en-US" sz="3200" b="1" dirty="0">
                <a:solidFill>
                  <a:schemeClr val="accent4"/>
                </a:solidFill>
                <a:cs typeface="+mn-ea"/>
                <a:sym typeface="+mn-lt"/>
              </a:rPr>
              <a:t>日</a:t>
            </a:r>
            <a:endParaRPr lang="zh-CN" altLang="en-US" sz="3200" b="1" dirty="0">
              <a:solidFill>
                <a:schemeClr val="accent4"/>
              </a:solidFill>
              <a:cs typeface="+mn-ea"/>
              <a:sym typeface="+mn-lt"/>
            </a:endParaRPr>
          </a:p>
        </p:txBody>
      </p:sp>
      <p:sp>
        <p:nvSpPr>
          <p:cNvPr id="20" name="文本框 19"/>
          <p:cNvSpPr txBox="1"/>
          <p:nvPr/>
        </p:nvSpPr>
        <p:spPr>
          <a:xfrm>
            <a:off x="7640320" y="4781550"/>
            <a:ext cx="4137660" cy="1587500"/>
          </a:xfrm>
          <a:prstGeom prst="rect">
            <a:avLst/>
          </a:prstGeom>
          <a:noFill/>
        </p:spPr>
        <p:txBody>
          <a:bodyPr wrap="square" rtlCol="0" anchor="t">
            <a:noAutofit/>
          </a:bodyPr>
          <a:lstStyle/>
          <a:p>
            <a:pPr marL="0" indent="0">
              <a:lnSpc>
                <a:spcPct val="150000"/>
              </a:lnSpc>
              <a:buNone/>
            </a:pPr>
            <a:r>
              <a:rPr lang="zh-CN" altLang="en-US" sz="1200" dirty="0">
                <a:solidFill>
                  <a:schemeClr val="tx2">
                    <a:lumMod val="50000"/>
                  </a:schemeClr>
                </a:solidFill>
                <a:cs typeface="+mn-ea"/>
                <a:sym typeface="+mn-lt"/>
              </a:rPr>
              <a:t>　     为贯彻落实碳达峰碳中和重大决策部署，推进农业农村绿色低碳发展，我们制定了</a:t>
            </a:r>
            <a:r>
              <a:rPr lang="en-US" altLang="zh-CN" sz="1200" dirty="0">
                <a:solidFill>
                  <a:schemeClr val="tx2">
                    <a:lumMod val="50000"/>
                  </a:schemeClr>
                </a:solidFill>
                <a:cs typeface="+mn-ea"/>
                <a:sym typeface="+mn-lt"/>
              </a:rPr>
              <a:t>《</a:t>
            </a:r>
            <a:r>
              <a:rPr lang="zh-CN" altLang="en-US" sz="1200" dirty="0">
                <a:solidFill>
                  <a:schemeClr val="tx2">
                    <a:lumMod val="50000"/>
                  </a:schemeClr>
                </a:solidFill>
                <a:cs typeface="+mn-ea"/>
                <a:sym typeface="+mn-lt"/>
              </a:rPr>
              <a:t>农业农村减排固碳实施方案</a:t>
            </a:r>
            <a:r>
              <a:rPr lang="en-US" altLang="zh-CN" sz="1200" dirty="0">
                <a:solidFill>
                  <a:schemeClr val="tx2">
                    <a:lumMod val="50000"/>
                  </a:schemeClr>
                </a:solidFill>
                <a:cs typeface="+mn-ea"/>
                <a:sym typeface="+mn-lt"/>
              </a:rPr>
              <a:t>》</a:t>
            </a:r>
            <a:r>
              <a:rPr lang="zh-CN" altLang="en-US" sz="1200" dirty="0">
                <a:solidFill>
                  <a:schemeClr val="tx2">
                    <a:lumMod val="50000"/>
                  </a:schemeClr>
                </a:solidFill>
                <a:cs typeface="+mn-ea"/>
                <a:sym typeface="+mn-lt"/>
              </a:rPr>
              <a:t>，现印发你们，请结合实际贯彻落实。</a:t>
            </a:r>
            <a:endParaRPr lang="zh-CN" altLang="en-US" sz="1200" dirty="0">
              <a:solidFill>
                <a:schemeClr val="tx2">
                  <a:lumMod val="50000"/>
                </a:schemeClr>
              </a:solidFill>
              <a:cs typeface="+mn-ea"/>
              <a:sym typeface="+mn-lt"/>
            </a:endParaRPr>
          </a:p>
          <a:p>
            <a:pPr marL="0" indent="0">
              <a:lnSpc>
                <a:spcPct val="150000"/>
              </a:lnSpc>
              <a:buNone/>
            </a:pPr>
            <a:r>
              <a:rPr lang="en-US" altLang="zh-CN" sz="1200" dirty="0">
                <a:solidFill>
                  <a:schemeClr val="tx2">
                    <a:lumMod val="50000"/>
                  </a:schemeClr>
                </a:solidFill>
                <a:cs typeface="+mn-ea"/>
                <a:sym typeface="+mn-lt"/>
              </a:rPr>
              <a:t>			</a:t>
            </a:r>
            <a:r>
              <a:rPr lang="zh-CN" altLang="en-US" sz="1200" dirty="0">
                <a:solidFill>
                  <a:schemeClr val="tx2">
                    <a:lumMod val="50000"/>
                  </a:schemeClr>
                </a:solidFill>
                <a:cs typeface="+mn-ea"/>
                <a:sym typeface="+mn-lt"/>
              </a:rPr>
              <a:t>农业农村部   国家发展改革委</a:t>
            </a:r>
            <a:endParaRPr lang="zh-CN" altLang="en-US" sz="1200" dirty="0">
              <a:solidFill>
                <a:schemeClr val="tx2">
                  <a:lumMod val="50000"/>
                </a:schemeClr>
              </a:solidFill>
              <a:cs typeface="+mn-ea"/>
              <a:sym typeface="+mn-lt"/>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59:morph option="byObject"/>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barn(inVertical)">
                                      <p:cBhvr>
                                        <p:cTn id="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bldLvl="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81" name="文本框 13"/>
          <p:cNvSpPr txBox="1">
            <a:spLocks noChangeArrowheads="1"/>
          </p:cNvSpPr>
          <p:nvPr/>
        </p:nvSpPr>
        <p:spPr bwMode="auto">
          <a:xfrm>
            <a:off x="7119283" y="3814456"/>
            <a:ext cx="18473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charset="0"/>
                <a:ea typeface="宋体" pitchFamily="2" charset="-122"/>
              </a:defRPr>
            </a:lvl1pPr>
            <a:lvl2pPr marL="742950" indent="-285750">
              <a:defRPr sz="1300">
                <a:solidFill>
                  <a:schemeClr val="tx1"/>
                </a:solidFill>
                <a:latin typeface="Calibri" panose="020F0502020204030204" charset="0"/>
                <a:ea typeface="宋体" pitchFamily="2" charset="-122"/>
              </a:defRPr>
            </a:lvl2pPr>
            <a:lvl3pPr marL="1143000" indent="-228600">
              <a:defRPr sz="1300">
                <a:solidFill>
                  <a:schemeClr val="tx1"/>
                </a:solidFill>
                <a:latin typeface="Calibri" panose="020F0502020204030204" charset="0"/>
                <a:ea typeface="宋体" pitchFamily="2" charset="-122"/>
              </a:defRPr>
            </a:lvl3pPr>
            <a:lvl4pPr marL="1600200" indent="-228600">
              <a:defRPr sz="1300">
                <a:solidFill>
                  <a:schemeClr val="tx1"/>
                </a:solidFill>
                <a:latin typeface="Calibri" panose="020F0502020204030204" charset="0"/>
                <a:ea typeface="宋体" pitchFamily="2" charset="-122"/>
              </a:defRPr>
            </a:lvl4pPr>
            <a:lvl5pPr marL="2057400" indent="-228600">
              <a:defRPr sz="1300">
                <a:solidFill>
                  <a:schemeClr val="tx1"/>
                </a:solidFill>
                <a:latin typeface="Calibri" panose="020F0502020204030204" charset="0"/>
                <a:ea typeface="宋体"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charset="0"/>
                <a:ea typeface="宋体"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charset="0"/>
                <a:ea typeface="宋体"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charset="0"/>
                <a:ea typeface="宋体"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charset="0"/>
                <a:ea typeface="宋体" pitchFamily="2" charset="-122"/>
              </a:defRPr>
            </a:lvl9pPr>
          </a:lstStyle>
          <a:p>
            <a:pPr defTabSz="914400" fontAlgn="base">
              <a:spcBef>
                <a:spcPct val="0"/>
              </a:spcBef>
              <a:spcAft>
                <a:spcPct val="0"/>
              </a:spcAft>
            </a:pPr>
            <a:endParaRPr lang="zh-CN" altLang="en-US" sz="3200" b="1" dirty="0">
              <a:solidFill>
                <a:schemeClr val="tx1">
                  <a:lumMod val="95000"/>
                  <a:lumOff val="5000"/>
                </a:schemeClr>
              </a:solidFill>
              <a:latin typeface="Garamond" panose="02020404030301010803" pitchFamily="18" charset="0"/>
              <a:ea typeface="SimSun-ExtB" panose="02010609060101010101" pitchFamily="49" charset="-122"/>
              <a:cs typeface="Arial" panose="020B0604020202090204" pitchFamily="34" charset="0"/>
            </a:endParaRPr>
          </a:p>
        </p:txBody>
      </p:sp>
      <p:sp>
        <p:nvSpPr>
          <p:cNvPr id="4" name="矩形: 圆角 3"/>
          <p:cNvSpPr/>
          <p:nvPr/>
        </p:nvSpPr>
        <p:spPr>
          <a:xfrm rot="10800000">
            <a:off x="297069" y="239224"/>
            <a:ext cx="11597861" cy="3368817"/>
          </a:xfrm>
          <a:prstGeom prst="roundRect">
            <a:avLst>
              <a:gd name="adj" fmla="val 2684"/>
            </a:avLst>
          </a:prstGeom>
          <a:solidFill>
            <a:srgbClr val="2C9B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739914" y="1810761"/>
            <a:ext cx="4214649" cy="3223383"/>
          </a:xfrm>
          <a:prstGeom prst="rect">
            <a:avLst/>
          </a:prstGeom>
          <a:noFill/>
        </p:spPr>
        <p:txBody>
          <a:bodyPr wrap="square" rtlCol="0">
            <a:spAutoFit/>
          </a:bodyPr>
          <a:lstStyle/>
          <a:p>
            <a:pPr algn="ctr">
              <a:lnSpc>
                <a:spcPct val="150000"/>
              </a:lnSpc>
            </a:pPr>
            <a:r>
              <a:rPr lang="zh-CN" altLang="en-US" sz="7200" dirty="0">
                <a:solidFill>
                  <a:schemeClr val="bg1"/>
                </a:solidFill>
              </a:rPr>
              <a:t>行业痛点</a:t>
            </a:r>
            <a:r>
              <a:rPr lang="zh-CN" altLang="en-US" sz="7200" dirty="0">
                <a:solidFill>
                  <a:srgbClr val="2C9B68"/>
                </a:solidFill>
              </a:rPr>
              <a:t>模糊不清</a:t>
            </a:r>
            <a:endParaRPr lang="zh-CN" altLang="en-US" sz="7200" dirty="0">
              <a:solidFill>
                <a:srgbClr val="2C9B68"/>
              </a:solidFill>
            </a:endParaRPr>
          </a:p>
        </p:txBody>
      </p:sp>
      <p:grpSp>
        <p:nvGrpSpPr>
          <p:cNvPr id="16" name="组合 15"/>
          <p:cNvGrpSpPr/>
          <p:nvPr/>
        </p:nvGrpSpPr>
        <p:grpSpPr>
          <a:xfrm>
            <a:off x="5854759" y="615320"/>
            <a:ext cx="5688948" cy="5779760"/>
            <a:chOff x="142995" y="642601"/>
            <a:chExt cx="9277246" cy="5494938"/>
          </a:xfrm>
        </p:grpSpPr>
        <p:pic>
          <p:nvPicPr>
            <p:cNvPr id="5" name="图片 4"/>
            <p:cNvPicPr>
              <a:picLocks noChangeAspect="1"/>
            </p:cNvPicPr>
            <p:nvPr/>
          </p:nvPicPr>
          <p:blipFill>
            <a:blip r:embed="rId1"/>
            <a:stretch>
              <a:fillRect/>
            </a:stretch>
          </p:blipFill>
          <p:spPr>
            <a:xfrm>
              <a:off x="142995" y="642601"/>
              <a:ext cx="5997668" cy="5163898"/>
            </a:xfrm>
            <a:prstGeom prst="rect">
              <a:avLst/>
            </a:prstGeom>
            <a:effectLst>
              <a:outerShdw blurRad="50800" dist="38100" dir="13500000" algn="br" rotWithShape="0">
                <a:prstClr val="black">
                  <a:alpha val="40000"/>
                </a:prstClr>
              </a:outerShdw>
            </a:effectLst>
          </p:spPr>
        </p:pic>
        <p:sp>
          <p:nvSpPr>
            <p:cNvPr id="12" name="文本框 11"/>
            <p:cNvSpPr txBox="1"/>
            <p:nvPr/>
          </p:nvSpPr>
          <p:spPr>
            <a:xfrm>
              <a:off x="4791476" y="1050851"/>
              <a:ext cx="3888477" cy="965612"/>
            </a:xfrm>
            <a:prstGeom prst="rect">
              <a:avLst/>
            </a:prstGeom>
            <a:solidFill>
              <a:srgbClr val="FFC000"/>
            </a:solidFill>
          </p:spPr>
          <p:txBody>
            <a:bodyPr wrap="square" rtlCol="0">
              <a:spAutoFit/>
            </a:bodyPr>
            <a:lstStyle/>
            <a:p>
              <a:r>
                <a:rPr lang="zh-CN" altLang="en-US" sz="2000" dirty="0"/>
                <a:t>国内市场上尚无专门的农业碳汇监测平台</a:t>
              </a:r>
              <a:endParaRPr lang="zh-CN" altLang="en-US" sz="2000" dirty="0"/>
            </a:p>
          </p:txBody>
        </p:sp>
        <p:pic>
          <p:nvPicPr>
            <p:cNvPr id="13" name="图片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56040" y="3637243"/>
              <a:ext cx="5740859" cy="2500296"/>
            </a:xfrm>
            <a:prstGeom prst="rect">
              <a:avLst/>
            </a:prstGeom>
            <a:effectLst>
              <a:outerShdw blurRad="50800" dist="38100" dir="10800000" algn="r" rotWithShape="0">
                <a:prstClr val="black">
                  <a:alpha val="40000"/>
                </a:prstClr>
              </a:outerShdw>
            </a:effectLst>
          </p:spPr>
        </p:pic>
        <p:sp>
          <p:nvSpPr>
            <p:cNvPr id="15" name="文本框 14"/>
            <p:cNvSpPr txBox="1"/>
            <p:nvPr/>
          </p:nvSpPr>
          <p:spPr>
            <a:xfrm>
              <a:off x="5916989" y="3927056"/>
              <a:ext cx="3503252" cy="673002"/>
            </a:xfrm>
            <a:prstGeom prst="rect">
              <a:avLst/>
            </a:prstGeom>
            <a:solidFill>
              <a:schemeClr val="accent4">
                <a:lumMod val="75000"/>
              </a:schemeClr>
            </a:solidFill>
          </p:spPr>
          <p:txBody>
            <a:bodyPr wrap="square" rtlCol="0">
              <a:spAutoFit/>
            </a:bodyPr>
            <a:lstStyle/>
            <a:p>
              <a:r>
                <a:rPr lang="zh-CN" altLang="en-US" sz="2000" dirty="0">
                  <a:solidFill>
                    <a:schemeClr val="bg1"/>
                  </a:solidFill>
                </a:rPr>
                <a:t>首页功能定位模糊，无明确报价</a:t>
              </a:r>
              <a:endParaRPr lang="zh-CN" altLang="en-US" sz="2000" dirty="0">
                <a:solidFill>
                  <a:schemeClr val="bg1"/>
                </a:solidFill>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59:morph option="byObject"/>
      </p:transition>
    </mc:Choice>
    <mc:Fallback>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下箭头 3"/>
          <p:cNvSpPr/>
          <p:nvPr>
            <p:custDataLst>
              <p:tags r:id="rId1"/>
            </p:custDataLst>
          </p:nvPr>
        </p:nvSpPr>
        <p:spPr>
          <a:xfrm>
            <a:off x="9690100" y="3551555"/>
            <a:ext cx="821690" cy="1105535"/>
          </a:xfrm>
          <a:prstGeom prst="downArrow">
            <a:avLst/>
          </a:prstGeom>
          <a:solidFill>
            <a:schemeClr val="accent6">
              <a:lumMod val="40000"/>
              <a:lumOff val="60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下箭头 2"/>
          <p:cNvSpPr/>
          <p:nvPr>
            <p:custDataLst>
              <p:tags r:id="rId2"/>
            </p:custDataLst>
          </p:nvPr>
        </p:nvSpPr>
        <p:spPr>
          <a:xfrm>
            <a:off x="5721985" y="3499485"/>
            <a:ext cx="821690" cy="1176655"/>
          </a:xfrm>
          <a:prstGeom prst="downArrow">
            <a:avLst/>
          </a:prstGeom>
          <a:solidFill>
            <a:schemeClr val="accent6">
              <a:lumMod val="40000"/>
              <a:lumOff val="60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下箭头 1"/>
          <p:cNvSpPr/>
          <p:nvPr/>
        </p:nvSpPr>
        <p:spPr>
          <a:xfrm>
            <a:off x="1680210" y="3668395"/>
            <a:ext cx="821690" cy="988695"/>
          </a:xfrm>
          <a:prstGeom prst="downArrow">
            <a:avLst/>
          </a:prstGeom>
          <a:solidFill>
            <a:schemeClr val="accent6">
              <a:lumMod val="40000"/>
              <a:lumOff val="60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稻壳儿_刀客儿出品_1"/>
          <p:cNvSpPr/>
          <p:nvPr/>
        </p:nvSpPr>
        <p:spPr>
          <a:xfrm>
            <a:off x="283845" y="3105785"/>
            <a:ext cx="3798570" cy="75374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a:cs typeface="+mn-ea"/>
              <a:sym typeface="+mn-lt"/>
            </a:endParaRPr>
          </a:p>
        </p:txBody>
      </p:sp>
      <p:sp>
        <p:nvSpPr>
          <p:cNvPr id="12" name="稻壳儿_刀客儿出品_2"/>
          <p:cNvSpPr/>
          <p:nvPr/>
        </p:nvSpPr>
        <p:spPr>
          <a:xfrm>
            <a:off x="4197001" y="3106087"/>
            <a:ext cx="3798000" cy="75391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a:cs typeface="+mn-ea"/>
              <a:sym typeface="+mn-lt"/>
            </a:endParaRPr>
          </a:p>
        </p:txBody>
      </p:sp>
      <p:sp>
        <p:nvSpPr>
          <p:cNvPr id="16" name="稻壳儿_刀客儿出品_3"/>
          <p:cNvSpPr/>
          <p:nvPr/>
        </p:nvSpPr>
        <p:spPr>
          <a:xfrm>
            <a:off x="8109300" y="3106087"/>
            <a:ext cx="3798000" cy="75391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a:cs typeface="+mn-ea"/>
              <a:sym typeface="+mn-lt"/>
            </a:endParaRPr>
          </a:p>
        </p:txBody>
      </p:sp>
      <p:sp>
        <p:nvSpPr>
          <p:cNvPr id="31" name="稻壳儿_刀客儿出品_6"/>
          <p:cNvSpPr/>
          <p:nvPr/>
        </p:nvSpPr>
        <p:spPr>
          <a:xfrm>
            <a:off x="5145833" y="3134923"/>
            <a:ext cx="1604010" cy="608965"/>
          </a:xfrm>
          <a:prstGeom prst="rect">
            <a:avLst/>
          </a:prstGeom>
        </p:spPr>
        <p:txBody>
          <a:bodyPr wrap="none" lIns="90000" tIns="46800" rIns="90000" bIns="46800">
            <a:spAutoFit/>
          </a:bodyPr>
          <a:lstStyle/>
          <a:p>
            <a:pPr>
              <a:lnSpc>
                <a:spcPct val="120000"/>
              </a:lnSpc>
            </a:pPr>
            <a:r>
              <a:rPr lang="zh-CN" altLang="en-US" sz="2800" b="1" dirty="0">
                <a:solidFill>
                  <a:schemeClr val="bg1"/>
                </a:solidFill>
                <a:cs typeface="+mn-ea"/>
                <a:sym typeface="+mn-lt"/>
              </a:rPr>
              <a:t>切入点新</a:t>
            </a:r>
            <a:endParaRPr lang="zh-CN" altLang="en-US" sz="2800" b="1" dirty="0">
              <a:solidFill>
                <a:schemeClr val="bg1"/>
              </a:solidFill>
              <a:cs typeface="+mn-ea"/>
              <a:sym typeface="+mn-lt"/>
            </a:endParaRPr>
          </a:p>
        </p:txBody>
      </p:sp>
      <p:sp>
        <p:nvSpPr>
          <p:cNvPr id="35" name="稻壳儿_刀客儿出品_8"/>
          <p:cNvSpPr/>
          <p:nvPr/>
        </p:nvSpPr>
        <p:spPr>
          <a:xfrm>
            <a:off x="9476871" y="3134923"/>
            <a:ext cx="1247775" cy="608965"/>
          </a:xfrm>
          <a:prstGeom prst="rect">
            <a:avLst/>
          </a:prstGeom>
        </p:spPr>
        <p:txBody>
          <a:bodyPr wrap="none" lIns="90000" tIns="46800" rIns="90000" bIns="46800">
            <a:spAutoFit/>
          </a:bodyPr>
          <a:lstStyle/>
          <a:p>
            <a:pPr>
              <a:lnSpc>
                <a:spcPct val="120000"/>
              </a:lnSpc>
            </a:pPr>
            <a:r>
              <a:rPr lang="zh-CN" altLang="id-ID" sz="2800" b="1" dirty="0">
                <a:solidFill>
                  <a:schemeClr val="bg1"/>
                </a:solidFill>
                <a:cs typeface="+mn-ea"/>
                <a:sym typeface="+mn-lt"/>
              </a:rPr>
              <a:t>立意新</a:t>
            </a:r>
            <a:endParaRPr lang="zh-CN" altLang="id-ID" sz="2800" b="1" dirty="0">
              <a:solidFill>
                <a:schemeClr val="bg1"/>
              </a:solidFill>
              <a:cs typeface="+mn-ea"/>
              <a:sym typeface="+mn-lt"/>
            </a:endParaRPr>
          </a:p>
        </p:txBody>
      </p:sp>
      <p:sp>
        <p:nvSpPr>
          <p:cNvPr id="7" name="文本框 6"/>
          <p:cNvSpPr txBox="1"/>
          <p:nvPr/>
        </p:nvSpPr>
        <p:spPr>
          <a:xfrm>
            <a:off x="671458" y="4953138"/>
            <a:ext cx="3265805" cy="1383665"/>
          </a:xfrm>
          <a:prstGeom prst="rect">
            <a:avLst/>
          </a:prstGeom>
          <a:noFill/>
        </p:spPr>
        <p:txBody>
          <a:bodyPr wrap="square" rtlCol="0">
            <a:spAutoFit/>
          </a:bodyPr>
          <a:lstStyle/>
          <a:p>
            <a:pPr marL="285750" indent="-285750">
              <a:buFont typeface="Wingdings" panose="05000000000000000000" pitchFamily="2" charset="2"/>
              <a:buChar char="u"/>
            </a:pPr>
            <a:r>
              <a:rPr lang="en-US" sz="2400" b="1" dirty="0" err="1">
                <a:solidFill>
                  <a:schemeClr val="accent6"/>
                </a:solidFill>
                <a:cs typeface="+mn-ea"/>
                <a:sym typeface="+mn-lt"/>
              </a:rPr>
              <a:t>卫星遥感</a:t>
            </a:r>
            <a:r>
              <a:rPr lang="zh-CN" altLang="en-US" sz="2400" b="1" dirty="0">
                <a:solidFill>
                  <a:schemeClr val="accent6"/>
                </a:solidFill>
                <a:cs typeface="+mn-ea"/>
                <a:sym typeface="+mn-lt"/>
              </a:rPr>
              <a:t>技术</a:t>
            </a:r>
            <a:endParaRPr lang="en-US" altLang="zh-CN" sz="2400" b="1" dirty="0">
              <a:solidFill>
                <a:schemeClr val="accent6"/>
              </a:solidFill>
              <a:cs typeface="+mn-ea"/>
              <a:sym typeface="+mn-lt"/>
            </a:endParaRPr>
          </a:p>
          <a:p>
            <a:pPr marL="285750" indent="-285750">
              <a:buFont typeface="Wingdings" panose="05000000000000000000" pitchFamily="2" charset="2"/>
              <a:buChar char="u"/>
            </a:pPr>
            <a:r>
              <a:rPr lang="zh-CN" altLang="en-US" sz="2400" b="1" dirty="0">
                <a:solidFill>
                  <a:schemeClr val="accent6"/>
                </a:solidFill>
                <a:cs typeface="+mn-ea"/>
                <a:sym typeface="+mn-lt"/>
              </a:rPr>
              <a:t>先进演算模型：</a:t>
            </a:r>
            <a:endParaRPr lang="zh-CN" altLang="en-US" sz="2400" b="1" dirty="0">
              <a:solidFill>
                <a:schemeClr val="accent6"/>
              </a:solidFill>
              <a:cs typeface="+mn-ea"/>
              <a:sym typeface="+mn-lt"/>
            </a:endParaRPr>
          </a:p>
          <a:p>
            <a:pPr indent="0">
              <a:buFont typeface="Wingdings" panose="05000000000000000000" pitchFamily="2" charset="2"/>
              <a:buNone/>
            </a:pPr>
            <a:r>
              <a:rPr lang="en-US" dirty="0" err="1">
                <a:solidFill>
                  <a:srgbClr val="99CB38"/>
                </a:solidFill>
                <a:cs typeface="+mn-ea"/>
                <a:sym typeface="+mn-lt"/>
              </a:rPr>
              <a:t>    </a:t>
            </a:r>
            <a:r>
              <a:rPr lang="en-US" dirty="0" err="1">
                <a:solidFill>
                  <a:srgbClr val="1D673A"/>
                </a:solidFill>
                <a:cs typeface="+mn-ea"/>
                <a:sym typeface="+mn-lt"/>
              </a:rPr>
              <a:t>植被指数拟合模型，</a:t>
            </a:r>
            <a:endParaRPr lang="en-US" dirty="0" err="1">
              <a:solidFill>
                <a:srgbClr val="1D673A"/>
              </a:solidFill>
              <a:cs typeface="+mn-ea"/>
              <a:sym typeface="+mn-lt"/>
            </a:endParaRPr>
          </a:p>
          <a:p>
            <a:pPr indent="0">
              <a:buFont typeface="Wingdings" panose="05000000000000000000" pitchFamily="2" charset="2"/>
              <a:buNone/>
            </a:pPr>
            <a:r>
              <a:rPr lang="en-US" dirty="0" err="1">
                <a:solidFill>
                  <a:srgbClr val="1D673A"/>
                </a:solidFill>
                <a:cs typeface="+mn-ea"/>
                <a:sym typeface="+mn-lt"/>
              </a:rPr>
              <a:t>    光能利用率（LUE）模型</a:t>
            </a:r>
            <a:endParaRPr lang="en-US" altLang="en-US" dirty="0" err="1">
              <a:solidFill>
                <a:srgbClr val="1D673A"/>
              </a:solidFill>
              <a:cs typeface="+mn-ea"/>
              <a:sym typeface="+mn-lt"/>
            </a:endParaRPr>
          </a:p>
        </p:txBody>
      </p:sp>
      <p:sp>
        <p:nvSpPr>
          <p:cNvPr id="9" name="文本框 8"/>
          <p:cNvSpPr txBox="1"/>
          <p:nvPr/>
        </p:nvSpPr>
        <p:spPr>
          <a:xfrm>
            <a:off x="1473200" y="3221990"/>
            <a:ext cx="1419860" cy="521970"/>
          </a:xfrm>
          <a:prstGeom prst="rect">
            <a:avLst/>
          </a:prstGeom>
          <a:noFill/>
        </p:spPr>
        <p:txBody>
          <a:bodyPr wrap="square" rtlCol="0">
            <a:spAutoFit/>
          </a:bodyPr>
          <a:lstStyle/>
          <a:p>
            <a:r>
              <a:rPr lang="zh-CN" altLang="en-US" sz="2800" b="1">
                <a:solidFill>
                  <a:schemeClr val="bg1"/>
                </a:solidFill>
              </a:rPr>
              <a:t>技术新</a:t>
            </a:r>
            <a:endParaRPr lang="zh-CN" altLang="en-US" sz="2800" b="1">
              <a:solidFill>
                <a:schemeClr val="bg1"/>
              </a:solidFill>
            </a:endParaRPr>
          </a:p>
        </p:txBody>
      </p:sp>
      <p:pic>
        <p:nvPicPr>
          <p:cNvPr id="15" name="图片占位符 14" descr="QQ图片20230509020605"/>
          <p:cNvPicPr>
            <a:picLocks noGrp="1" noChangeAspect="1"/>
          </p:cNvPicPr>
          <p:nvPr>
            <p:ph type="pic" sz="quarter" idx="10"/>
            <p:custDataLst>
              <p:tags r:id="rId3"/>
            </p:custDataLst>
          </p:nvPr>
        </p:nvPicPr>
        <p:blipFill>
          <a:blip r:embed="rId4"/>
          <a:stretch>
            <a:fillRect/>
          </a:stretch>
        </p:blipFill>
        <p:spPr>
          <a:xfrm>
            <a:off x="283845" y="254000"/>
            <a:ext cx="3769995" cy="2826385"/>
          </a:xfrm>
          <a:prstGeom prst="rect">
            <a:avLst/>
          </a:prstGeom>
        </p:spPr>
      </p:pic>
      <p:sp>
        <p:nvSpPr>
          <p:cNvPr id="17" name="文本框 16"/>
          <p:cNvSpPr txBox="1"/>
          <p:nvPr/>
        </p:nvSpPr>
        <p:spPr>
          <a:xfrm>
            <a:off x="4458970" y="4953000"/>
            <a:ext cx="2978785" cy="460375"/>
          </a:xfrm>
          <a:prstGeom prst="rect">
            <a:avLst/>
          </a:prstGeom>
          <a:noFill/>
        </p:spPr>
        <p:txBody>
          <a:bodyPr wrap="square" rtlCol="0">
            <a:spAutoFit/>
          </a:bodyPr>
          <a:lstStyle/>
          <a:p>
            <a:pPr marL="342900" indent="-342900">
              <a:buFont typeface="Wingdings" panose="05000000000000000000" pitchFamily="2" charset="2"/>
              <a:buChar char="u"/>
            </a:pPr>
            <a:r>
              <a:rPr lang="zh-CN" altLang="en-US" sz="2400" b="1" dirty="0">
                <a:solidFill>
                  <a:schemeClr val="accent6"/>
                </a:solidFill>
              </a:rPr>
              <a:t>进军农业碳汇市场</a:t>
            </a:r>
            <a:endParaRPr lang="zh-CN" altLang="en-US" sz="2400" b="1" dirty="0">
              <a:solidFill>
                <a:schemeClr val="accent6"/>
              </a:solidFill>
            </a:endParaRPr>
          </a:p>
        </p:txBody>
      </p:sp>
      <p:pic>
        <p:nvPicPr>
          <p:cNvPr id="19" name="图片占位符 18" descr="农业碳汇"/>
          <p:cNvPicPr>
            <a:picLocks noGrp="1" noChangeAspect="1"/>
          </p:cNvPicPr>
          <p:nvPr>
            <p:ph type="pic" sz="quarter" idx="11"/>
          </p:nvPr>
        </p:nvPicPr>
        <p:blipFill>
          <a:blip r:embed="rId5"/>
          <a:stretch>
            <a:fillRect/>
          </a:stretch>
        </p:blipFill>
        <p:spPr>
          <a:xfrm>
            <a:off x="4196715" y="253365"/>
            <a:ext cx="3798570" cy="2826385"/>
          </a:xfrm>
          <a:prstGeom prst="rect">
            <a:avLst/>
          </a:prstGeom>
        </p:spPr>
      </p:pic>
      <p:sp>
        <p:nvSpPr>
          <p:cNvPr id="20" name="文本框 19"/>
          <p:cNvSpPr txBox="1"/>
          <p:nvPr/>
        </p:nvSpPr>
        <p:spPr>
          <a:xfrm>
            <a:off x="8138575" y="4953138"/>
            <a:ext cx="3768725" cy="830997"/>
          </a:xfrm>
          <a:prstGeom prst="rect">
            <a:avLst/>
          </a:prstGeom>
          <a:noFill/>
        </p:spPr>
        <p:txBody>
          <a:bodyPr wrap="square" rtlCol="0">
            <a:spAutoFit/>
          </a:bodyPr>
          <a:lstStyle/>
          <a:p>
            <a:pPr marL="342900" indent="-342900">
              <a:buFont typeface="Wingdings" panose="05000000000000000000" pitchFamily="2" charset="2"/>
              <a:buChar char="u"/>
            </a:pPr>
            <a:r>
              <a:rPr lang="zh-CN" altLang="en-US" sz="2400" b="1" dirty="0">
                <a:solidFill>
                  <a:schemeClr val="accent6"/>
                </a:solidFill>
              </a:rPr>
              <a:t>响应“十四五”规划</a:t>
            </a:r>
            <a:endParaRPr lang="en-US" altLang="zh-CN" sz="2400" b="1" dirty="0">
              <a:solidFill>
                <a:schemeClr val="accent6"/>
              </a:solidFill>
            </a:endParaRPr>
          </a:p>
          <a:p>
            <a:pPr marL="342900" indent="-342900">
              <a:buFont typeface="Wingdings" panose="05000000000000000000" pitchFamily="2" charset="2"/>
              <a:buChar char="u"/>
            </a:pPr>
            <a:r>
              <a:rPr lang="zh-CN" altLang="en-US" sz="2400" b="1" dirty="0">
                <a:solidFill>
                  <a:schemeClr val="accent6"/>
                </a:solidFill>
              </a:rPr>
              <a:t>“新农科”助力乡村振兴</a:t>
            </a:r>
            <a:endParaRPr lang="zh-CN" altLang="en-US" sz="2400" b="1" dirty="0">
              <a:solidFill>
                <a:schemeClr val="accent6"/>
              </a:solidFill>
            </a:endParaRPr>
          </a:p>
        </p:txBody>
      </p:sp>
      <p:pic>
        <p:nvPicPr>
          <p:cNvPr id="22" name="图片占位符 21" descr="4"/>
          <p:cNvPicPr>
            <a:picLocks noGrp="1" noChangeAspect="1"/>
          </p:cNvPicPr>
          <p:nvPr>
            <p:ph type="pic" sz="quarter" idx="12"/>
          </p:nvPr>
        </p:nvPicPr>
        <p:blipFill>
          <a:blip r:embed="rId6"/>
          <a:stretch>
            <a:fillRect/>
          </a:stretch>
        </p:blipFill>
        <p:spPr>
          <a:xfrm>
            <a:off x="8116570" y="254000"/>
            <a:ext cx="3772535" cy="2825750"/>
          </a:xfrm>
          <a:prstGeom prst="rect">
            <a:avLst/>
          </a:prstGeom>
        </p:spPr>
      </p:pic>
      <p:sp>
        <p:nvSpPr>
          <p:cNvPr id="5" name="圆角矩形 4"/>
          <p:cNvSpPr/>
          <p:nvPr/>
        </p:nvSpPr>
        <p:spPr>
          <a:xfrm>
            <a:off x="171450" y="215265"/>
            <a:ext cx="11845925" cy="851535"/>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6" name="文本框 5"/>
          <p:cNvSpPr txBox="1"/>
          <p:nvPr/>
        </p:nvSpPr>
        <p:spPr>
          <a:xfrm>
            <a:off x="4783772" y="333677"/>
            <a:ext cx="3519805" cy="645160"/>
          </a:xfrm>
          <a:prstGeom prst="rect">
            <a:avLst/>
          </a:prstGeom>
          <a:noFill/>
        </p:spPr>
        <p:txBody>
          <a:bodyPr wrap="square" rtlCol="0">
            <a:spAutoFit/>
          </a:bodyPr>
          <a:lstStyle/>
          <a:p>
            <a:r>
              <a:rPr lang="zh-CN" altLang="en-US" sz="2800" b="1" dirty="0">
                <a:solidFill>
                  <a:schemeClr val="accent5"/>
                </a:solidFill>
              </a:rPr>
              <a:t>项目三大</a:t>
            </a:r>
            <a:r>
              <a:rPr lang="zh-CN" altLang="en-US" sz="3600" b="1" dirty="0">
                <a:solidFill>
                  <a:schemeClr val="accent5"/>
                </a:solidFill>
              </a:rPr>
              <a:t>创新</a:t>
            </a:r>
            <a:endParaRPr lang="zh-CN" altLang="en-US" sz="3600" b="1" dirty="0">
              <a:solidFill>
                <a:schemeClr val="accent5"/>
              </a:solidFil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59:morph option="byObject"/>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Effect transition="in" filter="fade">
                                      <p:cBhvr>
                                        <p:cTn id="9" dur="500"/>
                                        <p:tgtEl>
                                          <p:spTgt spid="11"/>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12"/>
                                        </p:tgtEl>
                                        <p:attrNameLst>
                                          <p:attrName>style.visibility</p:attrName>
                                        </p:attrNameLst>
                                      </p:cBhvr>
                                      <p:to>
                                        <p:strVal val="visible"/>
                                      </p:to>
                                    </p:set>
                                    <p:anim calcmode="lin" valueType="num">
                                      <p:cBhvr>
                                        <p:cTn id="12" dur="500" fill="hold"/>
                                        <p:tgtEl>
                                          <p:spTgt spid="12"/>
                                        </p:tgtEl>
                                        <p:attrNameLst>
                                          <p:attrName>ppt_w</p:attrName>
                                        </p:attrNameLst>
                                      </p:cBhvr>
                                      <p:tavLst>
                                        <p:tav tm="0">
                                          <p:val>
                                            <p:fltVal val="0"/>
                                          </p:val>
                                        </p:tav>
                                        <p:tav tm="100000">
                                          <p:val>
                                            <p:strVal val="#ppt_w"/>
                                          </p:val>
                                        </p:tav>
                                      </p:tavLst>
                                    </p:anim>
                                    <p:anim calcmode="lin" valueType="num">
                                      <p:cBhvr>
                                        <p:cTn id="13" dur="500" fill="hold"/>
                                        <p:tgtEl>
                                          <p:spTgt spid="12"/>
                                        </p:tgtEl>
                                        <p:attrNameLst>
                                          <p:attrName>ppt_h</p:attrName>
                                        </p:attrNameLst>
                                      </p:cBhvr>
                                      <p:tavLst>
                                        <p:tav tm="0">
                                          <p:val>
                                            <p:fltVal val="0"/>
                                          </p:val>
                                        </p:tav>
                                        <p:tav tm="100000">
                                          <p:val>
                                            <p:strVal val="#ppt_h"/>
                                          </p:val>
                                        </p:tav>
                                      </p:tavLst>
                                    </p:anim>
                                    <p:animEffect transition="in" filter="fade">
                                      <p:cBhvr>
                                        <p:cTn id="14" dur="500"/>
                                        <p:tgtEl>
                                          <p:spTgt spid="12"/>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anim calcmode="lin" valueType="num">
                                      <p:cBhvr>
                                        <p:cTn id="17" dur="500" fill="hold"/>
                                        <p:tgtEl>
                                          <p:spTgt spid="16"/>
                                        </p:tgtEl>
                                        <p:attrNameLst>
                                          <p:attrName>ppt_w</p:attrName>
                                        </p:attrNameLst>
                                      </p:cBhvr>
                                      <p:tavLst>
                                        <p:tav tm="0">
                                          <p:val>
                                            <p:fltVal val="0"/>
                                          </p:val>
                                        </p:tav>
                                        <p:tav tm="100000">
                                          <p:val>
                                            <p:strVal val="#ppt_w"/>
                                          </p:val>
                                        </p:tav>
                                      </p:tavLst>
                                    </p:anim>
                                    <p:anim calcmode="lin" valueType="num">
                                      <p:cBhvr>
                                        <p:cTn id="18" dur="500" fill="hold"/>
                                        <p:tgtEl>
                                          <p:spTgt spid="16"/>
                                        </p:tgtEl>
                                        <p:attrNameLst>
                                          <p:attrName>ppt_h</p:attrName>
                                        </p:attrNameLst>
                                      </p:cBhvr>
                                      <p:tavLst>
                                        <p:tav tm="0">
                                          <p:val>
                                            <p:fltVal val="0"/>
                                          </p:val>
                                        </p:tav>
                                        <p:tav tm="100000">
                                          <p:val>
                                            <p:strVal val="#ppt_h"/>
                                          </p:val>
                                        </p:tav>
                                      </p:tavLst>
                                    </p:anim>
                                    <p:animEffect transition="in" filter="fade">
                                      <p:cBhvr>
                                        <p:cTn id="19" dur="500"/>
                                        <p:tgtEl>
                                          <p:spTgt spid="16"/>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31"/>
                                        </p:tgtEl>
                                        <p:attrNameLst>
                                          <p:attrName>style.visibility</p:attrName>
                                        </p:attrNameLst>
                                      </p:cBhvr>
                                      <p:to>
                                        <p:strVal val="visible"/>
                                      </p:to>
                                    </p:set>
                                    <p:anim calcmode="lin" valueType="num">
                                      <p:cBhvr>
                                        <p:cTn id="22" dur="500" fill="hold"/>
                                        <p:tgtEl>
                                          <p:spTgt spid="31"/>
                                        </p:tgtEl>
                                        <p:attrNameLst>
                                          <p:attrName>ppt_w</p:attrName>
                                        </p:attrNameLst>
                                      </p:cBhvr>
                                      <p:tavLst>
                                        <p:tav tm="0">
                                          <p:val>
                                            <p:fltVal val="0"/>
                                          </p:val>
                                        </p:tav>
                                        <p:tav tm="100000">
                                          <p:val>
                                            <p:strVal val="#ppt_w"/>
                                          </p:val>
                                        </p:tav>
                                      </p:tavLst>
                                    </p:anim>
                                    <p:anim calcmode="lin" valueType="num">
                                      <p:cBhvr>
                                        <p:cTn id="23" dur="500" fill="hold"/>
                                        <p:tgtEl>
                                          <p:spTgt spid="31"/>
                                        </p:tgtEl>
                                        <p:attrNameLst>
                                          <p:attrName>ppt_h</p:attrName>
                                        </p:attrNameLst>
                                      </p:cBhvr>
                                      <p:tavLst>
                                        <p:tav tm="0">
                                          <p:val>
                                            <p:fltVal val="0"/>
                                          </p:val>
                                        </p:tav>
                                        <p:tav tm="100000">
                                          <p:val>
                                            <p:strVal val="#ppt_h"/>
                                          </p:val>
                                        </p:tav>
                                      </p:tavLst>
                                    </p:anim>
                                    <p:animEffect transition="in" filter="fade">
                                      <p:cBhvr>
                                        <p:cTn id="24" dur="500"/>
                                        <p:tgtEl>
                                          <p:spTgt spid="31"/>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35"/>
                                        </p:tgtEl>
                                        <p:attrNameLst>
                                          <p:attrName>style.visibility</p:attrName>
                                        </p:attrNameLst>
                                      </p:cBhvr>
                                      <p:to>
                                        <p:strVal val="visible"/>
                                      </p:to>
                                    </p:set>
                                    <p:anim calcmode="lin" valueType="num">
                                      <p:cBhvr>
                                        <p:cTn id="27" dur="500" fill="hold"/>
                                        <p:tgtEl>
                                          <p:spTgt spid="35"/>
                                        </p:tgtEl>
                                        <p:attrNameLst>
                                          <p:attrName>ppt_w</p:attrName>
                                        </p:attrNameLst>
                                      </p:cBhvr>
                                      <p:tavLst>
                                        <p:tav tm="0">
                                          <p:val>
                                            <p:fltVal val="0"/>
                                          </p:val>
                                        </p:tav>
                                        <p:tav tm="100000">
                                          <p:val>
                                            <p:strVal val="#ppt_w"/>
                                          </p:val>
                                        </p:tav>
                                      </p:tavLst>
                                    </p:anim>
                                    <p:anim calcmode="lin" valueType="num">
                                      <p:cBhvr>
                                        <p:cTn id="28" dur="500" fill="hold"/>
                                        <p:tgtEl>
                                          <p:spTgt spid="35"/>
                                        </p:tgtEl>
                                        <p:attrNameLst>
                                          <p:attrName>ppt_h</p:attrName>
                                        </p:attrNameLst>
                                      </p:cBhvr>
                                      <p:tavLst>
                                        <p:tav tm="0">
                                          <p:val>
                                            <p:fltVal val="0"/>
                                          </p:val>
                                        </p:tav>
                                        <p:tav tm="100000">
                                          <p:val>
                                            <p:strVal val="#ppt_h"/>
                                          </p:val>
                                        </p:tav>
                                      </p:tavLst>
                                    </p:anim>
                                    <p:animEffect transition="in" filter="fade">
                                      <p:cBhvr>
                                        <p:cTn id="29"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ldLvl="0" animBg="1"/>
      <p:bldP spid="12" grpId="0" bldLvl="0" animBg="1"/>
      <p:bldP spid="16" grpId="0" bldLvl="0" animBg="1"/>
      <p:bldP spid="31" grpId="0"/>
      <p:bldP spid="3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稻壳儿_刀客儿出品_19"/>
          <p:cNvSpPr/>
          <p:nvPr/>
        </p:nvSpPr>
        <p:spPr>
          <a:xfrm rot="5400000" flipH="1" flipV="1">
            <a:off x="-2300638" y="2301839"/>
            <a:ext cx="6858001" cy="2254321"/>
          </a:xfrm>
          <a:custGeom>
            <a:avLst/>
            <a:gdLst>
              <a:gd name="connsiteX0" fmla="*/ 0 w 6858000"/>
              <a:gd name="connsiteY0" fmla="*/ 2928476 h 3494046"/>
              <a:gd name="connsiteX1" fmla="*/ 0 w 6858000"/>
              <a:gd name="connsiteY1" fmla="*/ 0 h 3494046"/>
              <a:gd name="connsiteX2" fmla="*/ 6858000 w 6858000"/>
              <a:gd name="connsiteY2" fmla="*/ 0 h 3494046"/>
              <a:gd name="connsiteX3" fmla="*/ 6858000 w 6858000"/>
              <a:gd name="connsiteY3" fmla="*/ 2438613 h 3494046"/>
              <a:gd name="connsiteX4" fmla="*/ 6759476 w 6858000"/>
              <a:gd name="connsiteY4" fmla="*/ 2401006 h 3494046"/>
              <a:gd name="connsiteX5" fmla="*/ 127853 w 6858000"/>
              <a:gd name="connsiteY5" fmla="*/ 2982501 h 3494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58000" h="3494046">
                <a:moveTo>
                  <a:pt x="0" y="2928476"/>
                </a:moveTo>
                <a:lnTo>
                  <a:pt x="0" y="0"/>
                </a:lnTo>
                <a:lnTo>
                  <a:pt x="6858000" y="0"/>
                </a:lnTo>
                <a:lnTo>
                  <a:pt x="6858000" y="2438613"/>
                </a:lnTo>
                <a:lnTo>
                  <a:pt x="6759476" y="2401006"/>
                </a:lnTo>
                <a:cubicBezTo>
                  <a:pt x="2862232" y="964658"/>
                  <a:pt x="4621534" y="4831221"/>
                  <a:pt x="127853" y="2982501"/>
                </a:cubicBezTo>
                <a:close/>
              </a:path>
            </a:pathLst>
          </a:custGeom>
          <a:solidFill>
            <a:srgbClr val="4AA48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0000" tIns="46800" rIns="90000" bIns="4680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微软雅黑 Light" panose="020B0502040204020203" charset="-122"/>
              <a:cs typeface="+mn-cs"/>
            </a:endParaRPr>
          </a:p>
        </p:txBody>
      </p:sp>
      <p:sp>
        <p:nvSpPr>
          <p:cNvPr id="8" name="文本框 7"/>
          <p:cNvSpPr txBox="1"/>
          <p:nvPr/>
        </p:nvSpPr>
        <p:spPr>
          <a:xfrm>
            <a:off x="176695" y="1278954"/>
            <a:ext cx="981546" cy="3676904"/>
          </a:xfrm>
          <a:prstGeom prst="rect">
            <a:avLst/>
          </a:prstGeom>
          <a:noFill/>
        </p:spPr>
        <p:txBody>
          <a:bodyPr wrap="square" rtlCol="0">
            <a:spAutoFit/>
          </a:bodyPr>
          <a:lstStyle/>
          <a:p>
            <a:pPr marR="0" lvl="0" algn="ctr" defTabSz="914400" rtl="0" eaLnBrk="1" fontAlgn="auto" latinLnBrk="0" hangingPunct="1">
              <a:lnSpc>
                <a:spcPct val="150000"/>
              </a:lnSpc>
              <a:spcBef>
                <a:spcPts val="0"/>
              </a:spcBef>
              <a:spcAft>
                <a:spcPts val="0"/>
              </a:spcAft>
              <a:buClrTx/>
              <a:buSzTx/>
              <a:defRPr/>
            </a:pPr>
            <a:r>
              <a:rPr kumimoji="0" lang="zh-CN" altLang="en-US" sz="4000" b="1" i="0" u="none" strike="noStrike" kern="1200" cap="none" spc="0" normalizeH="0" baseline="0" noProof="0" dirty="0">
                <a:ln>
                  <a:noFill/>
                </a:ln>
                <a:solidFill>
                  <a:prstClr val="white"/>
                </a:solidFill>
                <a:effectLst/>
                <a:uLnTx/>
                <a:uFillTx/>
                <a:latin typeface="方正清刻本悦宋简体"/>
                <a:ea typeface="+mj-ea"/>
                <a:cs typeface="+mn-cs"/>
              </a:rPr>
              <a:t>工作内容</a:t>
            </a:r>
            <a:endParaRPr kumimoji="0" lang="zh-CN" altLang="en-US" sz="4000" b="1" i="0" u="none" strike="noStrike" kern="1200" cap="none" spc="0" normalizeH="0" baseline="0" noProof="0" dirty="0">
              <a:ln>
                <a:noFill/>
              </a:ln>
              <a:solidFill>
                <a:prstClr val="white"/>
              </a:solidFill>
              <a:effectLst/>
              <a:uLnTx/>
              <a:uFillTx/>
              <a:latin typeface="方正清刻本悦宋简体"/>
              <a:ea typeface="+mj-ea"/>
              <a:cs typeface="+mn-cs"/>
            </a:endParaRPr>
          </a:p>
        </p:txBody>
      </p:sp>
      <p:grpSp>
        <p:nvGrpSpPr>
          <p:cNvPr id="2" name="组合 1"/>
          <p:cNvGrpSpPr/>
          <p:nvPr/>
        </p:nvGrpSpPr>
        <p:grpSpPr>
          <a:xfrm>
            <a:off x="2560770" y="1496551"/>
            <a:ext cx="9219299" cy="3864898"/>
            <a:chOff x="777951" y="1370586"/>
            <a:chExt cx="11139124" cy="4437066"/>
          </a:xfrm>
        </p:grpSpPr>
        <p:grpSp>
          <p:nvGrpSpPr>
            <p:cNvPr id="10" name="组合 9"/>
            <p:cNvGrpSpPr/>
            <p:nvPr/>
          </p:nvGrpSpPr>
          <p:grpSpPr>
            <a:xfrm>
              <a:off x="3774669" y="1370586"/>
              <a:ext cx="4282545" cy="4437066"/>
              <a:chOff x="3774669" y="1370586"/>
              <a:chExt cx="4282545" cy="4437066"/>
            </a:xfrm>
          </p:grpSpPr>
          <p:grpSp>
            <p:nvGrpSpPr>
              <p:cNvPr id="25" name="组合 24"/>
              <p:cNvGrpSpPr/>
              <p:nvPr/>
            </p:nvGrpSpPr>
            <p:grpSpPr>
              <a:xfrm>
                <a:off x="3774669" y="1370586"/>
                <a:ext cx="4282545" cy="4437066"/>
                <a:chOff x="3774669" y="1370586"/>
                <a:chExt cx="4282545" cy="4437066"/>
              </a:xfrm>
            </p:grpSpPr>
            <p:sp>
              <p:nvSpPr>
                <p:cNvPr id="30" name="任意多边形: 形状 29"/>
                <p:cNvSpPr/>
                <p:nvPr/>
              </p:nvSpPr>
              <p:spPr>
                <a:xfrm>
                  <a:off x="5182756" y="2752381"/>
                  <a:ext cx="1826488" cy="1826488"/>
                </a:xfrm>
                <a:custGeom>
                  <a:avLst/>
                  <a:gdLst>
                    <a:gd name="connsiteX0" fmla="*/ 0 w 1424781"/>
                    <a:gd name="connsiteY0" fmla="*/ 712391 h 1424781"/>
                    <a:gd name="connsiteX1" fmla="*/ 712391 w 1424781"/>
                    <a:gd name="connsiteY1" fmla="*/ 0 h 1424781"/>
                    <a:gd name="connsiteX2" fmla="*/ 1424782 w 1424781"/>
                    <a:gd name="connsiteY2" fmla="*/ 712391 h 1424781"/>
                    <a:gd name="connsiteX3" fmla="*/ 712391 w 1424781"/>
                    <a:gd name="connsiteY3" fmla="*/ 1424782 h 1424781"/>
                    <a:gd name="connsiteX4" fmla="*/ 0 w 1424781"/>
                    <a:gd name="connsiteY4" fmla="*/ 712391 h 1424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4781" h="1424781">
                      <a:moveTo>
                        <a:pt x="0" y="712391"/>
                      </a:moveTo>
                      <a:cubicBezTo>
                        <a:pt x="0" y="318948"/>
                        <a:pt x="318948" y="0"/>
                        <a:pt x="712391" y="0"/>
                      </a:cubicBezTo>
                      <a:cubicBezTo>
                        <a:pt x="1105834" y="0"/>
                        <a:pt x="1424782" y="318948"/>
                        <a:pt x="1424782" y="712391"/>
                      </a:cubicBezTo>
                      <a:cubicBezTo>
                        <a:pt x="1424782" y="1105834"/>
                        <a:pt x="1105834" y="1424782"/>
                        <a:pt x="712391" y="1424782"/>
                      </a:cubicBezTo>
                      <a:cubicBezTo>
                        <a:pt x="318948" y="1424782"/>
                        <a:pt x="0" y="1105834"/>
                        <a:pt x="0" y="712391"/>
                      </a:cubicBezTo>
                      <a:close/>
                    </a:path>
                  </a:pathLst>
                </a:custGeom>
                <a:solidFill>
                  <a:srgbClr val="1D673A"/>
                </a:solid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239134" tIns="239134" rIns="239134" bIns="239134" numCol="1" spcCol="1270" anchor="ctr" anchorCtr="0">
                  <a:noAutofit/>
                </a:bodyPr>
                <a:lstStyle/>
                <a:p>
                  <a:pPr marL="0" lvl="0" indent="0" algn="ctr" defTabSz="1066800">
                    <a:lnSpc>
                      <a:spcPct val="90000"/>
                    </a:lnSpc>
                    <a:spcBef>
                      <a:spcPct val="0"/>
                    </a:spcBef>
                    <a:spcAft>
                      <a:spcPct val="35000"/>
                    </a:spcAft>
                    <a:buNone/>
                  </a:pPr>
                  <a:r>
                    <a:rPr lang="zh-CN" altLang="en-US" b="1" kern="1200" dirty="0"/>
                    <a:t>数据</a:t>
                  </a:r>
                  <a:endParaRPr lang="en-US" altLang="zh-CN" b="1" kern="1200" dirty="0"/>
                </a:p>
                <a:p>
                  <a:pPr marL="0" lvl="0" indent="0" algn="ctr" defTabSz="1066800">
                    <a:lnSpc>
                      <a:spcPct val="90000"/>
                    </a:lnSpc>
                    <a:spcBef>
                      <a:spcPct val="0"/>
                    </a:spcBef>
                    <a:spcAft>
                      <a:spcPct val="35000"/>
                    </a:spcAft>
                    <a:buNone/>
                  </a:pPr>
                  <a:r>
                    <a:rPr lang="zh-CN" altLang="en-US" b="1" kern="1200" dirty="0"/>
                    <a:t>处理</a:t>
                  </a:r>
                  <a:endParaRPr lang="zh-CN" altLang="en-US" b="1" kern="1200" dirty="0"/>
                </a:p>
              </p:txBody>
            </p:sp>
            <p:sp>
              <p:nvSpPr>
                <p:cNvPr id="31" name="任意多边形: 形状 30"/>
                <p:cNvSpPr/>
                <p:nvPr/>
              </p:nvSpPr>
              <p:spPr>
                <a:xfrm>
                  <a:off x="6597697" y="1370586"/>
                  <a:ext cx="1424782" cy="1424780"/>
                </a:xfrm>
                <a:custGeom>
                  <a:avLst/>
                  <a:gdLst>
                    <a:gd name="connsiteX0" fmla="*/ 0 w 1424781"/>
                    <a:gd name="connsiteY0" fmla="*/ 712391 h 1424781"/>
                    <a:gd name="connsiteX1" fmla="*/ 712391 w 1424781"/>
                    <a:gd name="connsiteY1" fmla="*/ 0 h 1424781"/>
                    <a:gd name="connsiteX2" fmla="*/ 1424782 w 1424781"/>
                    <a:gd name="connsiteY2" fmla="*/ 712391 h 1424781"/>
                    <a:gd name="connsiteX3" fmla="*/ 712391 w 1424781"/>
                    <a:gd name="connsiteY3" fmla="*/ 1424782 h 1424781"/>
                    <a:gd name="connsiteX4" fmla="*/ 0 w 1424781"/>
                    <a:gd name="connsiteY4" fmla="*/ 712391 h 1424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4781" h="1424781">
                      <a:moveTo>
                        <a:pt x="0" y="712391"/>
                      </a:moveTo>
                      <a:cubicBezTo>
                        <a:pt x="0" y="318948"/>
                        <a:pt x="318948" y="0"/>
                        <a:pt x="712391" y="0"/>
                      </a:cubicBezTo>
                      <a:cubicBezTo>
                        <a:pt x="1105834" y="0"/>
                        <a:pt x="1424782" y="318948"/>
                        <a:pt x="1424782" y="712391"/>
                      </a:cubicBezTo>
                      <a:cubicBezTo>
                        <a:pt x="1424782" y="1105834"/>
                        <a:pt x="1105834" y="1424782"/>
                        <a:pt x="712391" y="1424782"/>
                      </a:cubicBezTo>
                      <a:cubicBezTo>
                        <a:pt x="318948" y="1424782"/>
                        <a:pt x="0" y="1105834"/>
                        <a:pt x="0" y="712391"/>
                      </a:cubicBezTo>
                      <a:close/>
                    </a:path>
                  </a:pathLst>
                </a:custGeom>
                <a:solidFill>
                  <a:srgbClr val="FFC000"/>
                </a:solid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231514" tIns="231514" rIns="231514" bIns="231514" numCol="1" spcCol="1270" anchor="ctr" anchorCtr="0">
                  <a:noAutofit/>
                </a:bodyPr>
                <a:lstStyle/>
                <a:p>
                  <a:pPr marL="0" lvl="0" indent="0" algn="ctr" defTabSz="800100">
                    <a:lnSpc>
                      <a:spcPct val="90000"/>
                    </a:lnSpc>
                    <a:spcBef>
                      <a:spcPct val="0"/>
                    </a:spcBef>
                    <a:spcAft>
                      <a:spcPct val="35000"/>
                    </a:spcAft>
                    <a:buClrTx/>
                    <a:buSzPts val="1800"/>
                    <a:buFont typeface="Wingdings" panose="05000000000000000000" pitchFamily="2" charset="2"/>
                    <a:buNone/>
                  </a:pPr>
                  <a:r>
                    <a:rPr lang="zh-CN" sz="1400" kern="1200" dirty="0"/>
                    <a:t>植被指数拟合模型</a:t>
                  </a:r>
                  <a:endParaRPr lang="zh-CN" altLang="en-US" sz="1400" kern="1200" dirty="0"/>
                </a:p>
              </p:txBody>
            </p:sp>
            <p:sp>
              <p:nvSpPr>
                <p:cNvPr id="32" name="任意多边形: 形状 31"/>
                <p:cNvSpPr/>
                <p:nvPr/>
              </p:nvSpPr>
              <p:spPr>
                <a:xfrm>
                  <a:off x="6632433" y="4382871"/>
                  <a:ext cx="1424781" cy="1424781"/>
                </a:xfrm>
                <a:custGeom>
                  <a:avLst/>
                  <a:gdLst>
                    <a:gd name="connsiteX0" fmla="*/ 0 w 1424781"/>
                    <a:gd name="connsiteY0" fmla="*/ 712391 h 1424781"/>
                    <a:gd name="connsiteX1" fmla="*/ 712391 w 1424781"/>
                    <a:gd name="connsiteY1" fmla="*/ 0 h 1424781"/>
                    <a:gd name="connsiteX2" fmla="*/ 1424782 w 1424781"/>
                    <a:gd name="connsiteY2" fmla="*/ 712391 h 1424781"/>
                    <a:gd name="connsiteX3" fmla="*/ 712391 w 1424781"/>
                    <a:gd name="connsiteY3" fmla="*/ 1424782 h 1424781"/>
                    <a:gd name="connsiteX4" fmla="*/ 0 w 1424781"/>
                    <a:gd name="connsiteY4" fmla="*/ 712391 h 1424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4781" h="1424781">
                      <a:moveTo>
                        <a:pt x="0" y="712391"/>
                      </a:moveTo>
                      <a:cubicBezTo>
                        <a:pt x="0" y="318948"/>
                        <a:pt x="318948" y="0"/>
                        <a:pt x="712391" y="0"/>
                      </a:cubicBezTo>
                      <a:cubicBezTo>
                        <a:pt x="1105834" y="0"/>
                        <a:pt x="1424782" y="318948"/>
                        <a:pt x="1424782" y="712391"/>
                      </a:cubicBezTo>
                      <a:cubicBezTo>
                        <a:pt x="1424782" y="1105834"/>
                        <a:pt x="1105834" y="1424782"/>
                        <a:pt x="712391" y="1424782"/>
                      </a:cubicBezTo>
                      <a:cubicBezTo>
                        <a:pt x="318948" y="1424782"/>
                        <a:pt x="0" y="1105834"/>
                        <a:pt x="0" y="712391"/>
                      </a:cubicBezTo>
                      <a:close/>
                    </a:path>
                  </a:pathLst>
                </a:custGeom>
                <a:solidFill>
                  <a:srgbClr val="FFC000"/>
                </a:solid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231514" tIns="231514" rIns="231514" bIns="231514" numCol="1" spcCol="1270" anchor="ctr" anchorCtr="0">
                  <a:noAutofit/>
                </a:bodyPr>
                <a:lstStyle/>
                <a:p>
                  <a:pPr marL="0" lvl="0" indent="0" algn="ctr" defTabSz="800100">
                    <a:lnSpc>
                      <a:spcPct val="90000"/>
                    </a:lnSpc>
                    <a:spcBef>
                      <a:spcPct val="0"/>
                    </a:spcBef>
                    <a:spcAft>
                      <a:spcPct val="35000"/>
                    </a:spcAft>
                    <a:buClrTx/>
                    <a:buSzPts val="1800"/>
                    <a:buFont typeface="Wingdings" panose="05000000000000000000" pitchFamily="2" charset="2"/>
                    <a:buNone/>
                  </a:pPr>
                  <a:r>
                    <a:rPr lang="zh-CN" sz="1400" kern="1200" dirty="0"/>
                    <a:t>光能利用率模型</a:t>
                  </a:r>
                  <a:endParaRPr lang="zh-CN" altLang="en-US" sz="1400" kern="1200" dirty="0"/>
                </a:p>
              </p:txBody>
            </p:sp>
            <p:sp>
              <p:nvSpPr>
                <p:cNvPr id="33" name="任意多边形: 形状 32"/>
                <p:cNvSpPr/>
                <p:nvPr/>
              </p:nvSpPr>
              <p:spPr>
                <a:xfrm>
                  <a:off x="3958930" y="4348003"/>
                  <a:ext cx="1029913" cy="1029913"/>
                </a:xfrm>
                <a:custGeom>
                  <a:avLst/>
                  <a:gdLst>
                    <a:gd name="connsiteX0" fmla="*/ 0 w 1424781"/>
                    <a:gd name="connsiteY0" fmla="*/ 712391 h 1424781"/>
                    <a:gd name="connsiteX1" fmla="*/ 712391 w 1424781"/>
                    <a:gd name="connsiteY1" fmla="*/ 0 h 1424781"/>
                    <a:gd name="connsiteX2" fmla="*/ 1424782 w 1424781"/>
                    <a:gd name="connsiteY2" fmla="*/ 712391 h 1424781"/>
                    <a:gd name="connsiteX3" fmla="*/ 712391 w 1424781"/>
                    <a:gd name="connsiteY3" fmla="*/ 1424782 h 1424781"/>
                    <a:gd name="connsiteX4" fmla="*/ 0 w 1424781"/>
                    <a:gd name="connsiteY4" fmla="*/ 712391 h 1424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4781" h="1424781">
                      <a:moveTo>
                        <a:pt x="0" y="712391"/>
                      </a:moveTo>
                      <a:cubicBezTo>
                        <a:pt x="0" y="318948"/>
                        <a:pt x="318948" y="0"/>
                        <a:pt x="712391" y="0"/>
                      </a:cubicBezTo>
                      <a:cubicBezTo>
                        <a:pt x="1105834" y="0"/>
                        <a:pt x="1424782" y="318948"/>
                        <a:pt x="1424782" y="712391"/>
                      </a:cubicBezTo>
                      <a:cubicBezTo>
                        <a:pt x="1424782" y="1105834"/>
                        <a:pt x="1105834" y="1424782"/>
                        <a:pt x="712391" y="1424782"/>
                      </a:cubicBezTo>
                      <a:cubicBezTo>
                        <a:pt x="318948" y="1424782"/>
                        <a:pt x="0" y="1105834"/>
                        <a:pt x="0" y="712391"/>
                      </a:cubicBezTo>
                      <a:close/>
                    </a:path>
                  </a:pathLst>
                </a:custGeom>
                <a:solidFill>
                  <a:srgbClr val="FFC000"/>
                </a:solid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231514" tIns="231514" rIns="231514" bIns="231514" numCol="1" spcCol="1270" anchor="ctr" anchorCtr="0">
                  <a:noAutofit/>
                </a:bodyPr>
                <a:lstStyle/>
                <a:p>
                  <a:pPr marL="0" lvl="0" indent="0" algn="ctr" defTabSz="800100">
                    <a:lnSpc>
                      <a:spcPct val="90000"/>
                    </a:lnSpc>
                    <a:spcBef>
                      <a:spcPct val="0"/>
                    </a:spcBef>
                    <a:spcAft>
                      <a:spcPct val="35000"/>
                    </a:spcAft>
                    <a:buClrTx/>
                    <a:buSzPts val="1800"/>
                    <a:buFont typeface="Wingdings" panose="05000000000000000000" pitchFamily="2" charset="2"/>
                    <a:buNone/>
                  </a:pPr>
                  <a:r>
                    <a:rPr lang="en-US" sz="1400" kern="1200" dirty="0"/>
                    <a:t>SIF</a:t>
                  </a:r>
                  <a:endParaRPr lang="zh-CN" altLang="en-US" sz="1400" kern="1200" dirty="0"/>
                </a:p>
              </p:txBody>
            </p:sp>
            <p:sp>
              <p:nvSpPr>
                <p:cNvPr id="34" name="任意多边形: 形状 33"/>
                <p:cNvSpPr/>
                <p:nvPr/>
              </p:nvSpPr>
              <p:spPr>
                <a:xfrm>
                  <a:off x="3774669" y="1550660"/>
                  <a:ext cx="1424781" cy="1424781"/>
                </a:xfrm>
                <a:custGeom>
                  <a:avLst/>
                  <a:gdLst>
                    <a:gd name="connsiteX0" fmla="*/ 0 w 1424781"/>
                    <a:gd name="connsiteY0" fmla="*/ 712391 h 1424781"/>
                    <a:gd name="connsiteX1" fmla="*/ 712391 w 1424781"/>
                    <a:gd name="connsiteY1" fmla="*/ 0 h 1424781"/>
                    <a:gd name="connsiteX2" fmla="*/ 1424782 w 1424781"/>
                    <a:gd name="connsiteY2" fmla="*/ 712391 h 1424781"/>
                    <a:gd name="connsiteX3" fmla="*/ 712391 w 1424781"/>
                    <a:gd name="connsiteY3" fmla="*/ 1424782 h 1424781"/>
                    <a:gd name="connsiteX4" fmla="*/ 0 w 1424781"/>
                    <a:gd name="connsiteY4" fmla="*/ 712391 h 1424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4781" h="1424781">
                      <a:moveTo>
                        <a:pt x="0" y="712391"/>
                      </a:moveTo>
                      <a:cubicBezTo>
                        <a:pt x="0" y="318948"/>
                        <a:pt x="318948" y="0"/>
                        <a:pt x="712391" y="0"/>
                      </a:cubicBezTo>
                      <a:cubicBezTo>
                        <a:pt x="1105834" y="0"/>
                        <a:pt x="1424782" y="318948"/>
                        <a:pt x="1424782" y="712391"/>
                      </a:cubicBezTo>
                      <a:cubicBezTo>
                        <a:pt x="1424782" y="1105834"/>
                        <a:pt x="1105834" y="1424782"/>
                        <a:pt x="712391" y="1424782"/>
                      </a:cubicBezTo>
                      <a:cubicBezTo>
                        <a:pt x="318948" y="1424782"/>
                        <a:pt x="0" y="1105834"/>
                        <a:pt x="0" y="712391"/>
                      </a:cubicBezTo>
                      <a:close/>
                    </a:path>
                  </a:pathLst>
                </a:custGeom>
                <a:solidFill>
                  <a:srgbClr val="FFC000"/>
                </a:solid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231514" tIns="231514" rIns="231514" bIns="231514" numCol="1" spcCol="1270" anchor="ctr" anchorCtr="0">
                  <a:noAutofit/>
                </a:bodyPr>
                <a:lstStyle/>
                <a:p>
                  <a:pPr marL="0" lvl="0" indent="0" algn="ctr" defTabSz="800100">
                    <a:lnSpc>
                      <a:spcPct val="90000"/>
                    </a:lnSpc>
                    <a:spcBef>
                      <a:spcPct val="0"/>
                    </a:spcBef>
                    <a:spcAft>
                      <a:spcPct val="35000"/>
                    </a:spcAft>
                    <a:buClrTx/>
                    <a:buSzPts val="1800"/>
                    <a:buFont typeface="Wingdings" panose="05000000000000000000" pitchFamily="2" charset="2"/>
                    <a:buNone/>
                  </a:pPr>
                  <a:r>
                    <a:rPr lang="zh-CN" sz="1400" kern="1200"/>
                    <a:t>机器学习方法</a:t>
                  </a:r>
                  <a:endParaRPr lang="zh-CN" altLang="en-US" sz="1400" kern="1200"/>
                </a:p>
              </p:txBody>
            </p:sp>
          </p:grpSp>
          <p:cxnSp>
            <p:nvCxnSpPr>
              <p:cNvPr id="26" name="直接箭头连接符 25"/>
              <p:cNvCxnSpPr/>
              <p:nvPr/>
            </p:nvCxnSpPr>
            <p:spPr>
              <a:xfrm>
                <a:off x="5065986" y="2752381"/>
                <a:ext cx="317623" cy="223060"/>
              </a:xfrm>
              <a:prstGeom prst="straightConnector1">
                <a:avLst/>
              </a:prstGeom>
              <a:ln w="539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26"/>
              <p:cNvCxnSpPr/>
              <p:nvPr/>
            </p:nvCxnSpPr>
            <p:spPr>
              <a:xfrm flipH="1">
                <a:off x="6512302" y="2558604"/>
                <a:ext cx="269553" cy="340146"/>
              </a:xfrm>
              <a:prstGeom prst="straightConnector1">
                <a:avLst/>
              </a:prstGeom>
              <a:ln w="539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p:nvPr/>
            </p:nvCxnSpPr>
            <p:spPr>
              <a:xfrm flipV="1">
                <a:off x="4910165" y="4171638"/>
                <a:ext cx="269420" cy="176365"/>
              </a:xfrm>
              <a:prstGeom prst="straightConnector1">
                <a:avLst/>
              </a:prstGeom>
              <a:ln w="539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接箭头连接符 28"/>
              <p:cNvCxnSpPr/>
              <p:nvPr/>
            </p:nvCxnSpPr>
            <p:spPr>
              <a:xfrm flipH="1" flipV="1">
                <a:off x="6879745" y="4171638"/>
                <a:ext cx="246269" cy="176365"/>
              </a:xfrm>
              <a:prstGeom prst="straightConnector1">
                <a:avLst/>
              </a:prstGeom>
              <a:ln w="539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4" name="组合 13"/>
            <p:cNvGrpSpPr/>
            <p:nvPr/>
          </p:nvGrpSpPr>
          <p:grpSpPr>
            <a:xfrm>
              <a:off x="777951" y="2558604"/>
              <a:ext cx="2662400" cy="2536657"/>
              <a:chOff x="662317" y="2065977"/>
              <a:chExt cx="2662400" cy="2536657"/>
            </a:xfrm>
          </p:grpSpPr>
          <p:grpSp>
            <p:nvGrpSpPr>
              <p:cNvPr id="21" name="组合 20"/>
              <p:cNvGrpSpPr/>
              <p:nvPr/>
            </p:nvGrpSpPr>
            <p:grpSpPr>
              <a:xfrm>
                <a:off x="662317" y="2065977"/>
                <a:ext cx="2662400" cy="2536657"/>
                <a:chOff x="2036042" y="1905380"/>
                <a:chExt cx="2177828" cy="2074971"/>
              </a:xfrm>
            </p:grpSpPr>
            <p:sp>
              <p:nvSpPr>
                <p:cNvPr id="23" name="矩形: 圆角 22"/>
                <p:cNvSpPr/>
                <p:nvPr/>
              </p:nvSpPr>
              <p:spPr>
                <a:xfrm>
                  <a:off x="2036042" y="1905380"/>
                  <a:ext cx="1904523" cy="1904523"/>
                </a:xfrm>
                <a:prstGeom prst="roundRect">
                  <a:avLst>
                    <a:gd name="adj" fmla="val 10000"/>
                  </a:avLst>
                </a:prstGeom>
                <a:solidFill>
                  <a:srgbClr val="69B766"/>
                </a:solidFill>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24" name="任意多边形: 形状 23"/>
                <p:cNvSpPr/>
                <p:nvPr/>
              </p:nvSpPr>
              <p:spPr>
                <a:xfrm>
                  <a:off x="2416644" y="3466352"/>
                  <a:ext cx="1797226" cy="513999"/>
                </a:xfrm>
                <a:custGeom>
                  <a:avLst/>
                  <a:gdLst>
                    <a:gd name="connsiteX0" fmla="*/ 0 w 1904523"/>
                    <a:gd name="connsiteY0" fmla="*/ 190452 h 1904523"/>
                    <a:gd name="connsiteX1" fmla="*/ 190452 w 1904523"/>
                    <a:gd name="connsiteY1" fmla="*/ 0 h 1904523"/>
                    <a:gd name="connsiteX2" fmla="*/ 1714071 w 1904523"/>
                    <a:gd name="connsiteY2" fmla="*/ 0 h 1904523"/>
                    <a:gd name="connsiteX3" fmla="*/ 1904523 w 1904523"/>
                    <a:gd name="connsiteY3" fmla="*/ 190452 h 1904523"/>
                    <a:gd name="connsiteX4" fmla="*/ 1904523 w 1904523"/>
                    <a:gd name="connsiteY4" fmla="*/ 1714071 h 1904523"/>
                    <a:gd name="connsiteX5" fmla="*/ 1714071 w 1904523"/>
                    <a:gd name="connsiteY5" fmla="*/ 1904523 h 1904523"/>
                    <a:gd name="connsiteX6" fmla="*/ 190452 w 1904523"/>
                    <a:gd name="connsiteY6" fmla="*/ 1904523 h 1904523"/>
                    <a:gd name="connsiteX7" fmla="*/ 0 w 1904523"/>
                    <a:gd name="connsiteY7" fmla="*/ 1714071 h 1904523"/>
                    <a:gd name="connsiteX8" fmla="*/ 0 w 1904523"/>
                    <a:gd name="connsiteY8" fmla="*/ 190452 h 1904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523" h="1904523">
                      <a:moveTo>
                        <a:pt x="0" y="190452"/>
                      </a:moveTo>
                      <a:cubicBezTo>
                        <a:pt x="0" y="85268"/>
                        <a:pt x="85268" y="0"/>
                        <a:pt x="190452" y="0"/>
                      </a:cubicBezTo>
                      <a:lnTo>
                        <a:pt x="1714071" y="0"/>
                      </a:lnTo>
                      <a:cubicBezTo>
                        <a:pt x="1819255" y="0"/>
                        <a:pt x="1904523" y="85268"/>
                        <a:pt x="1904523" y="190452"/>
                      </a:cubicBezTo>
                      <a:lnTo>
                        <a:pt x="1904523" y="1714071"/>
                      </a:lnTo>
                      <a:cubicBezTo>
                        <a:pt x="1904523" y="1819255"/>
                        <a:pt x="1819255" y="1904523"/>
                        <a:pt x="1714071" y="1904523"/>
                      </a:cubicBezTo>
                      <a:lnTo>
                        <a:pt x="190452" y="1904523"/>
                      </a:lnTo>
                      <a:cubicBezTo>
                        <a:pt x="85268" y="1904523"/>
                        <a:pt x="0" y="1819255"/>
                        <a:pt x="0" y="1714071"/>
                      </a:cubicBezTo>
                      <a:lnTo>
                        <a:pt x="0" y="190452"/>
                      </a:lnTo>
                      <a:close/>
                    </a:path>
                  </a:pathLst>
                </a:custGeom>
                <a:solidFill>
                  <a:srgbClr val="E8E476"/>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4362" tIns="124362" rIns="124362" bIns="124362" numCol="1" spcCol="1270" anchor="t" anchorCtr="0">
                  <a:noAutofit/>
                </a:bodyPr>
                <a:lstStyle/>
                <a:p>
                  <a:pPr marL="114300" lvl="1" indent="-114300" algn="l" defTabSz="622300">
                    <a:lnSpc>
                      <a:spcPct val="90000"/>
                    </a:lnSpc>
                    <a:spcBef>
                      <a:spcPct val="0"/>
                    </a:spcBef>
                    <a:spcAft>
                      <a:spcPct val="15000"/>
                    </a:spcAft>
                    <a:buChar char="•"/>
                  </a:pPr>
                  <a:r>
                    <a:rPr lang="zh-CN" altLang="en-US" sz="1600" kern="1200" dirty="0">
                      <a:solidFill>
                        <a:schemeClr val="tx1"/>
                      </a:solidFill>
                    </a:rPr>
                    <a:t>卫星遥感技术</a:t>
                  </a:r>
                  <a:endParaRPr lang="zh-CN" altLang="en-US" sz="1600" kern="1200" dirty="0">
                    <a:solidFill>
                      <a:schemeClr val="tx1"/>
                    </a:solidFill>
                  </a:endParaRPr>
                </a:p>
              </p:txBody>
            </p:sp>
          </p:grpSp>
          <p:sp>
            <p:nvSpPr>
              <p:cNvPr id="22" name="文本框 21"/>
              <p:cNvSpPr txBox="1"/>
              <p:nvPr/>
            </p:nvSpPr>
            <p:spPr>
              <a:xfrm>
                <a:off x="1127604" y="2882594"/>
                <a:ext cx="1590406" cy="459189"/>
              </a:xfrm>
              <a:prstGeom prst="rect">
                <a:avLst/>
              </a:prstGeom>
              <a:noFill/>
            </p:spPr>
            <p:txBody>
              <a:bodyPr wrap="square">
                <a:spAutoFit/>
              </a:bodyPr>
              <a:lstStyle/>
              <a:p>
                <a:pPr marL="0" lvl="0" indent="0" algn="l" defTabSz="800100">
                  <a:lnSpc>
                    <a:spcPct val="90000"/>
                  </a:lnSpc>
                  <a:spcBef>
                    <a:spcPct val="0"/>
                  </a:spcBef>
                  <a:spcAft>
                    <a:spcPct val="35000"/>
                  </a:spcAft>
                  <a:buNone/>
                </a:pPr>
                <a:r>
                  <a:rPr lang="zh-CN" altLang="en-US" kern="1200" dirty="0">
                    <a:solidFill>
                      <a:schemeClr val="tx2">
                        <a:lumMod val="50000"/>
                      </a:schemeClr>
                    </a:solidFill>
                    <a:latin typeface="微软雅黑" panose="020B0503020204020204" charset="-122"/>
                    <a:ea typeface="微软雅黑" panose="020B0503020204020204" charset="-122"/>
                    <a:cs typeface="+mn-ea"/>
                    <a:sym typeface="+mn-lt"/>
                  </a:rPr>
                  <a:t>数据采集</a:t>
                </a:r>
                <a:endParaRPr lang="zh-CN" altLang="en-US" sz="1400" kern="1200" dirty="0">
                  <a:latin typeface="微软雅黑" panose="020B0503020204020204" charset="-122"/>
                  <a:ea typeface="微软雅黑" panose="020B0503020204020204" charset="-122"/>
                </a:endParaRPr>
              </a:p>
            </p:txBody>
          </p:sp>
        </p:grpSp>
        <p:sp>
          <p:nvSpPr>
            <p:cNvPr id="15" name="任意多边形: 形状 14"/>
            <p:cNvSpPr/>
            <p:nvPr/>
          </p:nvSpPr>
          <p:spPr>
            <a:xfrm>
              <a:off x="3456612" y="3436810"/>
              <a:ext cx="1103176" cy="457630"/>
            </a:xfrm>
            <a:custGeom>
              <a:avLst/>
              <a:gdLst>
                <a:gd name="connsiteX0" fmla="*/ 0 w 366853"/>
                <a:gd name="connsiteY0" fmla="*/ 91526 h 457630"/>
                <a:gd name="connsiteX1" fmla="*/ 183427 w 366853"/>
                <a:gd name="connsiteY1" fmla="*/ 91526 h 457630"/>
                <a:gd name="connsiteX2" fmla="*/ 183427 w 366853"/>
                <a:gd name="connsiteY2" fmla="*/ 0 h 457630"/>
                <a:gd name="connsiteX3" fmla="*/ 366853 w 366853"/>
                <a:gd name="connsiteY3" fmla="*/ 228815 h 457630"/>
                <a:gd name="connsiteX4" fmla="*/ 183427 w 366853"/>
                <a:gd name="connsiteY4" fmla="*/ 457630 h 457630"/>
                <a:gd name="connsiteX5" fmla="*/ 183427 w 366853"/>
                <a:gd name="connsiteY5" fmla="*/ 366104 h 457630"/>
                <a:gd name="connsiteX6" fmla="*/ 0 w 366853"/>
                <a:gd name="connsiteY6" fmla="*/ 366104 h 457630"/>
                <a:gd name="connsiteX7" fmla="*/ 0 w 366853"/>
                <a:gd name="connsiteY7" fmla="*/ 91526 h 457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6853" h="457630">
                  <a:moveTo>
                    <a:pt x="0" y="91526"/>
                  </a:moveTo>
                  <a:lnTo>
                    <a:pt x="183427" y="91526"/>
                  </a:lnTo>
                  <a:lnTo>
                    <a:pt x="183427" y="0"/>
                  </a:lnTo>
                  <a:lnTo>
                    <a:pt x="366853" y="228815"/>
                  </a:lnTo>
                  <a:lnTo>
                    <a:pt x="183427" y="457630"/>
                  </a:lnTo>
                  <a:lnTo>
                    <a:pt x="183427" y="366104"/>
                  </a:lnTo>
                  <a:lnTo>
                    <a:pt x="0" y="366104"/>
                  </a:lnTo>
                  <a:lnTo>
                    <a:pt x="0" y="91526"/>
                  </a:lnTo>
                  <a:close/>
                </a:path>
              </a:pathLst>
            </a:custGeom>
            <a:solidFill>
              <a:schemeClr val="accent5"/>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0" tIns="91526" rIns="110056" bIns="91526" numCol="1" spcCol="1270" anchor="ctr" anchorCtr="0">
              <a:noAutofit/>
            </a:bodyPr>
            <a:lstStyle/>
            <a:p>
              <a:pPr marL="0" lvl="0" indent="0" algn="ctr" defTabSz="666750">
                <a:lnSpc>
                  <a:spcPct val="90000"/>
                </a:lnSpc>
                <a:spcBef>
                  <a:spcPct val="0"/>
                </a:spcBef>
                <a:spcAft>
                  <a:spcPct val="35000"/>
                </a:spcAft>
                <a:buNone/>
              </a:pPr>
              <a:endParaRPr lang="zh-CN" altLang="en-US" sz="1200" kern="1200"/>
            </a:p>
          </p:txBody>
        </p:sp>
        <p:grpSp>
          <p:nvGrpSpPr>
            <p:cNvPr id="16" name="组合 15"/>
            <p:cNvGrpSpPr/>
            <p:nvPr/>
          </p:nvGrpSpPr>
          <p:grpSpPr>
            <a:xfrm>
              <a:off x="8823003" y="2405431"/>
              <a:ext cx="3094072" cy="2694309"/>
              <a:chOff x="2036042" y="1905380"/>
              <a:chExt cx="2530934" cy="2203930"/>
            </a:xfrm>
          </p:grpSpPr>
          <p:sp>
            <p:nvSpPr>
              <p:cNvPr id="19" name="矩形: 圆角 18"/>
              <p:cNvSpPr/>
              <p:nvPr/>
            </p:nvSpPr>
            <p:spPr>
              <a:xfrm>
                <a:off x="2036042" y="1905380"/>
                <a:ext cx="1904523" cy="1904523"/>
              </a:xfrm>
              <a:prstGeom prst="roundRect">
                <a:avLst>
                  <a:gd name="adj" fmla="val 10000"/>
                </a:avLst>
              </a:prstGeom>
              <a:solidFill>
                <a:srgbClr val="69B766"/>
              </a:solidFill>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20" name="任意多边形: 形状 19"/>
              <p:cNvSpPr/>
              <p:nvPr/>
            </p:nvSpPr>
            <p:spPr>
              <a:xfrm>
                <a:off x="2302413" y="3387078"/>
                <a:ext cx="2264563" cy="722232"/>
              </a:xfrm>
              <a:custGeom>
                <a:avLst/>
                <a:gdLst>
                  <a:gd name="connsiteX0" fmla="*/ 0 w 1904523"/>
                  <a:gd name="connsiteY0" fmla="*/ 190452 h 1904523"/>
                  <a:gd name="connsiteX1" fmla="*/ 190452 w 1904523"/>
                  <a:gd name="connsiteY1" fmla="*/ 0 h 1904523"/>
                  <a:gd name="connsiteX2" fmla="*/ 1714071 w 1904523"/>
                  <a:gd name="connsiteY2" fmla="*/ 0 h 1904523"/>
                  <a:gd name="connsiteX3" fmla="*/ 1904523 w 1904523"/>
                  <a:gd name="connsiteY3" fmla="*/ 190452 h 1904523"/>
                  <a:gd name="connsiteX4" fmla="*/ 1904523 w 1904523"/>
                  <a:gd name="connsiteY4" fmla="*/ 1714071 h 1904523"/>
                  <a:gd name="connsiteX5" fmla="*/ 1714071 w 1904523"/>
                  <a:gd name="connsiteY5" fmla="*/ 1904523 h 1904523"/>
                  <a:gd name="connsiteX6" fmla="*/ 190452 w 1904523"/>
                  <a:gd name="connsiteY6" fmla="*/ 1904523 h 1904523"/>
                  <a:gd name="connsiteX7" fmla="*/ 0 w 1904523"/>
                  <a:gd name="connsiteY7" fmla="*/ 1714071 h 1904523"/>
                  <a:gd name="connsiteX8" fmla="*/ 0 w 1904523"/>
                  <a:gd name="connsiteY8" fmla="*/ 190452 h 1904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523" h="1904523">
                    <a:moveTo>
                      <a:pt x="0" y="190452"/>
                    </a:moveTo>
                    <a:cubicBezTo>
                      <a:pt x="0" y="85268"/>
                      <a:pt x="85268" y="0"/>
                      <a:pt x="190452" y="0"/>
                    </a:cubicBezTo>
                    <a:lnTo>
                      <a:pt x="1714071" y="0"/>
                    </a:lnTo>
                    <a:cubicBezTo>
                      <a:pt x="1819255" y="0"/>
                      <a:pt x="1904523" y="85268"/>
                      <a:pt x="1904523" y="190452"/>
                    </a:cubicBezTo>
                    <a:lnTo>
                      <a:pt x="1904523" y="1714071"/>
                    </a:lnTo>
                    <a:cubicBezTo>
                      <a:pt x="1904523" y="1819255"/>
                      <a:pt x="1819255" y="1904523"/>
                      <a:pt x="1714071" y="1904523"/>
                    </a:cubicBezTo>
                    <a:lnTo>
                      <a:pt x="190452" y="1904523"/>
                    </a:lnTo>
                    <a:cubicBezTo>
                      <a:pt x="85268" y="1904523"/>
                      <a:pt x="0" y="1819255"/>
                      <a:pt x="0" y="1714071"/>
                    </a:cubicBezTo>
                    <a:lnTo>
                      <a:pt x="0" y="190452"/>
                    </a:lnTo>
                    <a:close/>
                  </a:path>
                </a:pathLst>
              </a:custGeom>
              <a:solidFill>
                <a:srgbClr val="E8E476"/>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4362" tIns="124362" rIns="124362" bIns="124362" numCol="1" spcCol="1270" anchor="t" anchorCtr="0">
                <a:noAutofit/>
              </a:bodyPr>
              <a:lstStyle/>
              <a:p>
                <a:pPr marL="342900" lvl="1" indent="-342900" algn="l" defTabSz="622300">
                  <a:lnSpc>
                    <a:spcPct val="90000"/>
                  </a:lnSpc>
                  <a:spcBef>
                    <a:spcPct val="0"/>
                  </a:spcBef>
                  <a:spcAft>
                    <a:spcPct val="15000"/>
                  </a:spcAft>
                  <a:buFont typeface="Wingdings" panose="05000000000000000000" pitchFamily="2" charset="2"/>
                  <a:buChar char="l"/>
                </a:pPr>
                <a:r>
                  <a:rPr lang="zh-CN" altLang="en-US" sz="1600" dirty="0">
                    <a:solidFill>
                      <a:schemeClr val="tx1"/>
                    </a:solidFill>
                  </a:rPr>
                  <a:t>后端存储</a:t>
                </a:r>
                <a:endParaRPr lang="en-US" altLang="zh-CN" sz="1600" dirty="0">
                  <a:solidFill>
                    <a:schemeClr val="tx1"/>
                  </a:solidFill>
                </a:endParaRPr>
              </a:p>
              <a:p>
                <a:pPr marL="342900" lvl="1" indent="-342900" algn="l" defTabSz="622300">
                  <a:lnSpc>
                    <a:spcPct val="90000"/>
                  </a:lnSpc>
                  <a:spcBef>
                    <a:spcPct val="0"/>
                  </a:spcBef>
                  <a:spcAft>
                    <a:spcPct val="15000"/>
                  </a:spcAft>
                  <a:buFont typeface="Wingdings" panose="05000000000000000000" pitchFamily="2" charset="2"/>
                  <a:buChar char="l"/>
                </a:pPr>
                <a:r>
                  <a:rPr lang="zh-CN" altLang="en-US" sz="1600" dirty="0">
                    <a:solidFill>
                      <a:schemeClr val="tx1"/>
                    </a:solidFill>
                  </a:rPr>
                  <a:t>网站可视化结果</a:t>
                </a:r>
                <a:endParaRPr lang="zh-CN" altLang="en-US" sz="1600" kern="1200" dirty="0">
                  <a:solidFill>
                    <a:schemeClr val="tx1"/>
                  </a:solidFill>
                </a:endParaRPr>
              </a:p>
            </p:txBody>
          </p:sp>
        </p:grpSp>
        <p:sp>
          <p:nvSpPr>
            <p:cNvPr id="17" name="文本框 16"/>
            <p:cNvSpPr txBox="1"/>
            <p:nvPr/>
          </p:nvSpPr>
          <p:spPr>
            <a:xfrm>
              <a:off x="9085764" y="3316182"/>
              <a:ext cx="1888510" cy="341632"/>
            </a:xfrm>
            <a:prstGeom prst="rect">
              <a:avLst/>
            </a:prstGeom>
            <a:noFill/>
          </p:spPr>
          <p:txBody>
            <a:bodyPr wrap="square">
              <a:spAutoFit/>
            </a:bodyPr>
            <a:lstStyle/>
            <a:p>
              <a:pPr marL="0" lvl="0" indent="0" algn="ctr" defTabSz="800100">
                <a:lnSpc>
                  <a:spcPct val="90000"/>
                </a:lnSpc>
                <a:spcBef>
                  <a:spcPct val="0"/>
                </a:spcBef>
                <a:spcAft>
                  <a:spcPct val="35000"/>
                </a:spcAft>
                <a:buNone/>
              </a:pPr>
              <a:r>
                <a:rPr lang="zh-CN" altLang="en-US" b="1" dirty="0"/>
                <a:t>数据呈现</a:t>
              </a:r>
              <a:endParaRPr lang="zh-CN" altLang="en-US" b="1" kern="1200" dirty="0"/>
            </a:p>
          </p:txBody>
        </p:sp>
        <p:sp>
          <p:nvSpPr>
            <p:cNvPr id="18" name="任意多边形: 形状 17"/>
            <p:cNvSpPr/>
            <p:nvPr/>
          </p:nvSpPr>
          <p:spPr>
            <a:xfrm>
              <a:off x="7632212" y="3429000"/>
              <a:ext cx="1103176" cy="457630"/>
            </a:xfrm>
            <a:custGeom>
              <a:avLst/>
              <a:gdLst>
                <a:gd name="connsiteX0" fmla="*/ 0 w 366853"/>
                <a:gd name="connsiteY0" fmla="*/ 91526 h 457630"/>
                <a:gd name="connsiteX1" fmla="*/ 183427 w 366853"/>
                <a:gd name="connsiteY1" fmla="*/ 91526 h 457630"/>
                <a:gd name="connsiteX2" fmla="*/ 183427 w 366853"/>
                <a:gd name="connsiteY2" fmla="*/ 0 h 457630"/>
                <a:gd name="connsiteX3" fmla="*/ 366853 w 366853"/>
                <a:gd name="connsiteY3" fmla="*/ 228815 h 457630"/>
                <a:gd name="connsiteX4" fmla="*/ 183427 w 366853"/>
                <a:gd name="connsiteY4" fmla="*/ 457630 h 457630"/>
                <a:gd name="connsiteX5" fmla="*/ 183427 w 366853"/>
                <a:gd name="connsiteY5" fmla="*/ 366104 h 457630"/>
                <a:gd name="connsiteX6" fmla="*/ 0 w 366853"/>
                <a:gd name="connsiteY6" fmla="*/ 366104 h 457630"/>
                <a:gd name="connsiteX7" fmla="*/ 0 w 366853"/>
                <a:gd name="connsiteY7" fmla="*/ 91526 h 457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6853" h="457630">
                  <a:moveTo>
                    <a:pt x="0" y="91526"/>
                  </a:moveTo>
                  <a:lnTo>
                    <a:pt x="183427" y="91526"/>
                  </a:lnTo>
                  <a:lnTo>
                    <a:pt x="183427" y="0"/>
                  </a:lnTo>
                  <a:lnTo>
                    <a:pt x="366853" y="228815"/>
                  </a:lnTo>
                  <a:lnTo>
                    <a:pt x="183427" y="457630"/>
                  </a:lnTo>
                  <a:lnTo>
                    <a:pt x="183427" y="366104"/>
                  </a:lnTo>
                  <a:lnTo>
                    <a:pt x="0" y="366104"/>
                  </a:lnTo>
                  <a:lnTo>
                    <a:pt x="0" y="91526"/>
                  </a:lnTo>
                  <a:close/>
                </a:path>
              </a:pathLst>
            </a:custGeom>
            <a:solidFill>
              <a:schemeClr val="accent5"/>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0" tIns="91526" rIns="110056" bIns="91526" numCol="1" spcCol="1270" anchor="ctr" anchorCtr="0">
              <a:noAutofit/>
            </a:bodyPr>
            <a:lstStyle/>
            <a:p>
              <a:pPr marL="0" lvl="0" indent="0" algn="ctr" defTabSz="666750">
                <a:lnSpc>
                  <a:spcPct val="90000"/>
                </a:lnSpc>
                <a:spcBef>
                  <a:spcPct val="0"/>
                </a:spcBef>
                <a:spcAft>
                  <a:spcPct val="35000"/>
                </a:spcAft>
                <a:buNone/>
              </a:pPr>
              <a:endParaRPr lang="zh-CN" altLang="en-US" sz="1200" kern="1200"/>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59:morph option="byObject"/>
      </p:transition>
    </mc:Choice>
    <mc:Fallback>
      <p:transition>
        <p:fade/>
      </p:transition>
    </mc:Fallback>
  </mc:AlternateContent>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UNIT_PLACING_PICTURE_USER_VIEWPORT" val="{&quot;height&quot;:4451,&quot;width&quot;:5937}"/>
</p:tagLst>
</file>

<file path=ppt/tags/tag11.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 name="KSO_WM_UNIT_PLACING_PICTURE_USER_VIEWPORT" val="{&quot;height&quot;:600,&quot;width&quot;:600}"/>
</p:tagLst>
</file>

<file path=ppt/tags/tag13.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6.xml><?xml version="1.0" encoding="utf-8"?>
<p:tagLst xmlns:p="http://schemas.openxmlformats.org/presentationml/2006/main">
  <p:tag name="KSO_WM_BEAUTIFY_FLAG" val=""/>
</p:tagLst>
</file>

<file path=ppt/tags/tag17.xml><?xml version="1.0" encoding="utf-8"?>
<p:tagLst xmlns:p="http://schemas.openxmlformats.org/presentationml/2006/main">
  <p:tag name="KSO_WM_BEAUTIFY_FLAG" val=""/>
</p:tagLst>
</file>

<file path=ppt/tags/tag18.xml><?xml version="1.0" encoding="utf-8"?>
<p:tagLst xmlns:p="http://schemas.openxmlformats.org/presentationml/2006/main">
  <p:tag name="KSO_WM_BEAUTIFY_FLAG" val=""/>
</p:tagLst>
</file>

<file path=ppt/tags/tag19.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20.xml><?xml version="1.0" encoding="utf-8"?>
<p:tagLst xmlns:p="http://schemas.openxmlformats.org/presentationml/2006/main">
  <p:tag name="KSO_WM_BEAUTIFY_FLAG" val=""/>
</p:tagLst>
</file>

<file path=ppt/tags/tag21.xml><?xml version="1.0" encoding="utf-8"?>
<p:tagLst xmlns:p="http://schemas.openxmlformats.org/presentationml/2006/main">
  <p:tag name="KSO_WM_UNIT_PLACING_PICTURE_USER_VIEWPORT" val="{&quot;height&quot;:5100,&quot;width&quot;:3540}"/>
</p:tagLst>
</file>

<file path=ppt/tags/tag22.xml><?xml version="1.0" encoding="utf-8"?>
<p:tagLst xmlns:p="http://schemas.openxmlformats.org/presentationml/2006/main">
  <p:tag name="KSO_WM_BEAUTIFY_FLAG" val=""/>
</p:tagLst>
</file>

<file path=ppt/tags/tag23.xml><?xml version="1.0" encoding="utf-8"?>
<p:tagLst xmlns:p="http://schemas.openxmlformats.org/presentationml/2006/main">
  <p:tag name="KSO_WM_UNIT_PLACING_PICTURE_USER_VIEWPORT" val="{&quot;height&quot;:1020,&quot;width&quot;:3930}"/>
</p:tagLst>
</file>

<file path=ppt/tags/tag24.xml><?xml version="1.0" encoding="utf-8"?>
<p:tagLst xmlns:p="http://schemas.openxmlformats.org/presentationml/2006/main">
  <p:tag name="KSO_WPP_MARK_KEY" val="2b83f72a-8d06-4b26-88dc-090134fe0868"/>
  <p:tag name="COMMONDATA" val="eyJoZGlkIjoiYjA5N2RjYjg2MWQ4ZjcwZmIxNGI3ZDdhZjEyMzdiNTMifQ=="/>
</p:tagLst>
</file>

<file path=ppt/tags/tag3.xml><?xml version="1.0" encoding="utf-8"?>
<p:tagLst xmlns:p="http://schemas.openxmlformats.org/presentationml/2006/main">
  <p:tag name="KSO_WM_UNIT_PLACING_PICTURE_USER_VIEWPORT" val="{&quot;height&quot;:8168,&quot;width&quot;:11273}"/>
</p:tagLst>
</file>

<file path=ppt/tags/tag4.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heme/theme1.xml><?xml version="1.0" encoding="utf-8"?>
<a:theme xmlns:a="http://schemas.openxmlformats.org/drawingml/2006/main" name="Office Theme">
  <a:themeElements>
    <a:clrScheme name="Custom 108">
      <a:dk1>
        <a:sysClr val="windowText" lastClr="000000"/>
      </a:dk1>
      <a:lt1>
        <a:sysClr val="window" lastClr="FFFFFF"/>
      </a:lt1>
      <a:dk2>
        <a:srgbClr val="44546A"/>
      </a:dk2>
      <a:lt2>
        <a:srgbClr val="E7E6E6"/>
      </a:lt2>
      <a:accent1>
        <a:srgbClr val="5088E3"/>
      </a:accent1>
      <a:accent2>
        <a:srgbClr val="62BBF5"/>
      </a:accent2>
      <a:accent3>
        <a:srgbClr val="C7DFE8"/>
      </a:accent3>
      <a:accent4>
        <a:srgbClr val="69B766"/>
      </a:accent4>
      <a:accent5>
        <a:srgbClr val="57AC2B"/>
      </a:accent5>
      <a:accent6>
        <a:srgbClr val="50891B"/>
      </a:accent6>
      <a:hlink>
        <a:srgbClr val="0563C1"/>
      </a:hlink>
      <a:folHlink>
        <a:srgbClr val="954F72"/>
      </a:folHlink>
    </a:clrScheme>
    <a:fontScheme name="Century Gothic和方正清刻本悦宋简体">
      <a:majorFont>
        <a:latin typeface="Century Gothic"/>
        <a:ea typeface="方正清刻本悦宋简体"/>
        <a:cs typeface=""/>
      </a:majorFont>
      <a:minorFont>
        <a:latin typeface="Century Gothic"/>
        <a:ea typeface="微软雅黑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108">
    <a:dk1>
      <a:sysClr val="windowText" lastClr="000000"/>
    </a:dk1>
    <a:lt1>
      <a:sysClr val="window" lastClr="FFFFFF"/>
    </a:lt1>
    <a:dk2>
      <a:srgbClr val="44546A"/>
    </a:dk2>
    <a:lt2>
      <a:srgbClr val="E7E6E6"/>
    </a:lt2>
    <a:accent1>
      <a:srgbClr val="5088E3"/>
    </a:accent1>
    <a:accent2>
      <a:srgbClr val="62BBF5"/>
    </a:accent2>
    <a:accent3>
      <a:srgbClr val="75B5DB"/>
    </a:accent3>
    <a:accent4>
      <a:srgbClr val="69B766"/>
    </a:accent4>
    <a:accent5>
      <a:srgbClr val="57AC2B"/>
    </a:accent5>
    <a:accent6>
      <a:srgbClr val="50891B"/>
    </a:accent6>
    <a:hlink>
      <a:srgbClr val="0563C1"/>
    </a:hlink>
    <a:folHlink>
      <a:srgbClr val="954F72"/>
    </a:folHlink>
  </a:clrScheme>
</a:themeOverride>
</file>

<file path=ppt/theme/themeOverride2.xml><?xml version="1.0" encoding="utf-8"?>
<a:themeOverride xmlns:a="http://schemas.openxmlformats.org/drawingml/2006/main">
  <a:clrScheme name="Custom 108">
    <a:dk1>
      <a:sysClr val="windowText" lastClr="000000"/>
    </a:dk1>
    <a:lt1>
      <a:sysClr val="window" lastClr="FFFFFF"/>
    </a:lt1>
    <a:dk2>
      <a:srgbClr val="44546A"/>
    </a:dk2>
    <a:lt2>
      <a:srgbClr val="E7E6E6"/>
    </a:lt2>
    <a:accent1>
      <a:srgbClr val="5088E3"/>
    </a:accent1>
    <a:accent2>
      <a:srgbClr val="62BBF5"/>
    </a:accent2>
    <a:accent3>
      <a:srgbClr val="75B5DB"/>
    </a:accent3>
    <a:accent4>
      <a:srgbClr val="69B766"/>
    </a:accent4>
    <a:accent5>
      <a:srgbClr val="57AC2B"/>
    </a:accent5>
    <a:accent6>
      <a:srgbClr val="50891B"/>
    </a:accent6>
    <a:hlink>
      <a:srgbClr val="0563C1"/>
    </a:hlink>
    <a:folHlink>
      <a:srgbClr val="954F72"/>
    </a:folHlink>
  </a:clrScheme>
</a:themeOverride>
</file>

<file path=ppt/theme/themeOverride3.xml><?xml version="1.0" encoding="utf-8"?>
<a:themeOverride xmlns:a="http://schemas.openxmlformats.org/drawingml/2006/main">
  <a:clrScheme name="Custom 108">
    <a:dk1>
      <a:sysClr val="windowText" lastClr="000000"/>
    </a:dk1>
    <a:lt1>
      <a:sysClr val="window" lastClr="FFFFFF"/>
    </a:lt1>
    <a:dk2>
      <a:srgbClr val="44546A"/>
    </a:dk2>
    <a:lt2>
      <a:srgbClr val="E7E6E6"/>
    </a:lt2>
    <a:accent1>
      <a:srgbClr val="5088E3"/>
    </a:accent1>
    <a:accent2>
      <a:srgbClr val="62BBF5"/>
    </a:accent2>
    <a:accent3>
      <a:srgbClr val="75B5DB"/>
    </a:accent3>
    <a:accent4>
      <a:srgbClr val="69B766"/>
    </a:accent4>
    <a:accent5>
      <a:srgbClr val="57AC2B"/>
    </a:accent5>
    <a:accent6>
      <a:srgbClr val="50891B"/>
    </a:accent6>
    <a:hlink>
      <a:srgbClr val="0563C1"/>
    </a:hlink>
    <a:folHlink>
      <a:srgbClr val="954F72"/>
    </a:folHlink>
  </a:clrScheme>
</a:themeOverride>
</file>

<file path=ppt/theme/themeOverride4.xml><?xml version="1.0" encoding="utf-8"?>
<a:themeOverride xmlns:a="http://schemas.openxmlformats.org/drawingml/2006/main">
  <a:clrScheme name="Custom 108">
    <a:dk1>
      <a:sysClr val="windowText" lastClr="000000"/>
    </a:dk1>
    <a:lt1>
      <a:sysClr val="window" lastClr="FFFFFF"/>
    </a:lt1>
    <a:dk2>
      <a:srgbClr val="44546A"/>
    </a:dk2>
    <a:lt2>
      <a:srgbClr val="E7E6E6"/>
    </a:lt2>
    <a:accent1>
      <a:srgbClr val="5088E3"/>
    </a:accent1>
    <a:accent2>
      <a:srgbClr val="62BBF5"/>
    </a:accent2>
    <a:accent3>
      <a:srgbClr val="75B5DB"/>
    </a:accent3>
    <a:accent4>
      <a:srgbClr val="69B766"/>
    </a:accent4>
    <a:accent5>
      <a:srgbClr val="57AC2B"/>
    </a:accent5>
    <a:accent6>
      <a:srgbClr val="50891B"/>
    </a:accent6>
    <a:hlink>
      <a:srgbClr val="0563C1"/>
    </a:hlink>
    <a:folHlink>
      <a:srgbClr val="954F72"/>
    </a:folHlink>
  </a:clrScheme>
</a:themeOverride>
</file>

<file path=ppt/theme/themeOverride5.xml><?xml version="1.0" encoding="utf-8"?>
<a:themeOverride xmlns:a="http://schemas.openxmlformats.org/drawingml/2006/main">
  <a:clrScheme name="Custom 108">
    <a:dk1>
      <a:sysClr val="windowText" lastClr="000000"/>
    </a:dk1>
    <a:lt1>
      <a:sysClr val="window" lastClr="FFFFFF"/>
    </a:lt1>
    <a:dk2>
      <a:srgbClr val="44546A"/>
    </a:dk2>
    <a:lt2>
      <a:srgbClr val="E7E6E6"/>
    </a:lt2>
    <a:accent1>
      <a:srgbClr val="5088E3"/>
    </a:accent1>
    <a:accent2>
      <a:srgbClr val="62BBF5"/>
    </a:accent2>
    <a:accent3>
      <a:srgbClr val="75B5DB"/>
    </a:accent3>
    <a:accent4>
      <a:srgbClr val="69B766"/>
    </a:accent4>
    <a:accent5>
      <a:srgbClr val="57AC2B"/>
    </a:accent5>
    <a:accent6>
      <a:srgbClr val="50891B"/>
    </a:accent6>
    <a:hlink>
      <a:srgbClr val="0563C1"/>
    </a:hlink>
    <a:folHlink>
      <a:srgbClr val="954F72"/>
    </a:folHlink>
  </a:clrScheme>
</a:themeOverride>
</file>

<file path=ppt/theme/themeOverride6.xml><?xml version="1.0" encoding="utf-8"?>
<a:themeOverride xmlns:a="http://schemas.openxmlformats.org/drawingml/2006/main">
  <a:clrScheme name="Custom 108">
    <a:dk1>
      <a:sysClr val="windowText" lastClr="000000"/>
    </a:dk1>
    <a:lt1>
      <a:sysClr val="window" lastClr="FFFFFF"/>
    </a:lt1>
    <a:dk2>
      <a:srgbClr val="44546A"/>
    </a:dk2>
    <a:lt2>
      <a:srgbClr val="E7E6E6"/>
    </a:lt2>
    <a:accent1>
      <a:srgbClr val="5088E3"/>
    </a:accent1>
    <a:accent2>
      <a:srgbClr val="62BBF5"/>
    </a:accent2>
    <a:accent3>
      <a:srgbClr val="75B5DB"/>
    </a:accent3>
    <a:accent4>
      <a:srgbClr val="69B766"/>
    </a:accent4>
    <a:accent5>
      <a:srgbClr val="57AC2B"/>
    </a:accent5>
    <a:accent6>
      <a:srgbClr val="50891B"/>
    </a:accent6>
    <a:hlink>
      <a:srgbClr val="0563C1"/>
    </a:hlink>
    <a:folHlink>
      <a:srgbClr val="954F72"/>
    </a:folHlink>
  </a:clrScheme>
</a:themeOverride>
</file>

<file path=ppt/theme/themeOverride7.xml><?xml version="1.0" encoding="utf-8"?>
<a:themeOverride xmlns:a="http://schemas.openxmlformats.org/drawingml/2006/main">
  <a:clrScheme name="Custom 108">
    <a:dk1>
      <a:sysClr val="windowText" lastClr="000000"/>
    </a:dk1>
    <a:lt1>
      <a:sysClr val="window" lastClr="FFFFFF"/>
    </a:lt1>
    <a:dk2>
      <a:srgbClr val="44546A"/>
    </a:dk2>
    <a:lt2>
      <a:srgbClr val="E7E6E6"/>
    </a:lt2>
    <a:accent1>
      <a:srgbClr val="5088E3"/>
    </a:accent1>
    <a:accent2>
      <a:srgbClr val="62BBF5"/>
    </a:accent2>
    <a:accent3>
      <a:srgbClr val="75B5DB"/>
    </a:accent3>
    <a:accent4>
      <a:srgbClr val="69B766"/>
    </a:accent4>
    <a:accent5>
      <a:srgbClr val="57AC2B"/>
    </a:accent5>
    <a:accent6>
      <a:srgbClr val="50891B"/>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otalTime>0</TotalTime>
  <Words>2506</Words>
  <Application>WPS 表格</Application>
  <PresentationFormat>宽屏</PresentationFormat>
  <Paragraphs>327</Paragraphs>
  <Slides>23</Slides>
  <Notes>22</Notes>
  <HiddenSlides>0</HiddenSlides>
  <MMClips>0</MMClips>
  <ScaleCrop>false</ScaleCrop>
  <HeadingPairs>
    <vt:vector size="6" baseType="variant">
      <vt:variant>
        <vt:lpstr>已用的字体</vt:lpstr>
      </vt:variant>
      <vt:variant>
        <vt:i4>37</vt:i4>
      </vt:variant>
      <vt:variant>
        <vt:lpstr>主题</vt:lpstr>
      </vt:variant>
      <vt:variant>
        <vt:i4>1</vt:i4>
      </vt:variant>
      <vt:variant>
        <vt:lpstr>幻灯片标题</vt:lpstr>
      </vt:variant>
      <vt:variant>
        <vt:i4>23</vt:i4>
      </vt:variant>
    </vt:vector>
  </HeadingPairs>
  <TitlesOfParts>
    <vt:vector size="61" baseType="lpstr">
      <vt:lpstr>Arial</vt:lpstr>
      <vt:lpstr>宋体</vt:lpstr>
      <vt:lpstr>Wingdings</vt:lpstr>
      <vt:lpstr>Century Gothic</vt:lpstr>
      <vt:lpstr>苹方-简</vt:lpstr>
      <vt:lpstr>汉仪书宋二KW</vt:lpstr>
      <vt:lpstr>Calibri</vt:lpstr>
      <vt:lpstr>Helvetica Neue</vt:lpstr>
      <vt:lpstr>Garamond</vt:lpstr>
      <vt:lpstr>SimSun-ExtB</vt:lpstr>
      <vt:lpstr>Helvetica</vt:lpstr>
      <vt:lpstr>华文宋体</vt:lpstr>
      <vt:lpstr>微软雅黑</vt:lpstr>
      <vt:lpstr>汉仪旗黑</vt:lpstr>
      <vt:lpstr>Century Gothic</vt:lpstr>
      <vt:lpstr>微软雅黑 Light</vt:lpstr>
      <vt:lpstr>方正清刻本悦宋简体</vt:lpstr>
      <vt:lpstr>汉仪中黑KW</vt:lpstr>
      <vt:lpstr>宋体</vt:lpstr>
      <vt:lpstr>Arial Unicode MS</vt:lpstr>
      <vt:lpstr>等线</vt:lpstr>
      <vt:lpstr>汉仪中等线KW</vt:lpstr>
      <vt:lpstr>Segoe UI</vt:lpstr>
      <vt:lpstr>Gill Sans</vt:lpstr>
      <vt:lpstr>Segoe UI Light</vt:lpstr>
      <vt:lpstr>等线</vt:lpstr>
      <vt:lpstr>Times New Roman</vt:lpstr>
      <vt:lpstr>Calibri</vt:lpstr>
      <vt:lpstr>Lucida Bright</vt:lpstr>
      <vt:lpstr>BIZ UDPGothic</vt:lpstr>
      <vt:lpstr>华文中宋</vt:lpstr>
      <vt:lpstr>汉仪文黑-55简</vt:lpstr>
      <vt:lpstr>演示镇魂行楷</vt:lpstr>
      <vt:lpstr>行楷-简</vt:lpstr>
      <vt:lpstr>Lato Regular</vt:lpstr>
      <vt:lpstr>冬青黑体简体中文</vt:lpstr>
      <vt:lpstr>Thonburi</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fsw</dc:creator>
  <cp:lastModifiedBy>Hanyue Wang</cp:lastModifiedBy>
  <cp:revision>77</cp:revision>
  <dcterms:created xsi:type="dcterms:W3CDTF">2025-07-15T15:01:02Z</dcterms:created>
  <dcterms:modified xsi:type="dcterms:W3CDTF">2025-07-15T15:01:02Z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395D610DB06877442D6D766892E643C4_43</vt:lpwstr>
  </property>
  <property fmtid="{D5CDD505-2E9C-101B-9397-08002B2CF9AE}" pid="3" name="KSOProductBuildVer">
    <vt:lpwstr>2052-6.12.1.8902</vt:lpwstr>
  </property>
</Properties>
</file>